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338" r:id="rId2"/>
    <p:sldId id="266" r:id="rId3"/>
    <p:sldId id="281" r:id="rId4"/>
    <p:sldId id="268" r:id="rId5"/>
    <p:sldId id="279" r:id="rId6"/>
    <p:sldId id="269" r:id="rId7"/>
    <p:sldId id="270" r:id="rId8"/>
    <p:sldId id="282" r:id="rId9"/>
    <p:sldId id="261" r:id="rId10"/>
    <p:sldId id="284" r:id="rId11"/>
    <p:sldId id="328" r:id="rId12"/>
    <p:sldId id="329" r:id="rId13"/>
    <p:sldId id="330" r:id="rId14"/>
    <p:sldId id="332" r:id="rId15"/>
    <p:sldId id="333" r:id="rId16"/>
    <p:sldId id="334" r:id="rId17"/>
    <p:sldId id="335" r:id="rId18"/>
    <p:sldId id="331" r:id="rId19"/>
    <p:sldId id="289" r:id="rId20"/>
    <p:sldId id="300" r:id="rId21"/>
    <p:sldId id="290" r:id="rId22"/>
    <p:sldId id="291" r:id="rId23"/>
    <p:sldId id="292" r:id="rId24"/>
    <p:sldId id="293" r:id="rId25"/>
    <p:sldId id="294" r:id="rId26"/>
    <p:sldId id="301" r:id="rId27"/>
    <p:sldId id="302" r:id="rId28"/>
    <p:sldId id="296" r:id="rId29"/>
    <p:sldId id="298" r:id="rId30"/>
    <p:sldId id="280" r:id="rId31"/>
    <p:sldId id="297" r:id="rId32"/>
    <p:sldId id="303" r:id="rId33"/>
    <p:sldId id="306" r:id="rId34"/>
    <p:sldId id="307" r:id="rId35"/>
    <p:sldId id="304" r:id="rId36"/>
    <p:sldId id="305" r:id="rId37"/>
    <p:sldId id="308" r:id="rId38"/>
    <p:sldId id="309" r:id="rId39"/>
    <p:sldId id="310" r:id="rId40"/>
    <p:sldId id="311" r:id="rId41"/>
    <p:sldId id="312" r:id="rId42"/>
    <p:sldId id="313" r:id="rId43"/>
    <p:sldId id="315" r:id="rId44"/>
    <p:sldId id="316" r:id="rId45"/>
    <p:sldId id="337" r:id="rId46"/>
    <p:sldId id="317" r:id="rId47"/>
    <p:sldId id="318" r:id="rId48"/>
    <p:sldId id="319" r:id="rId49"/>
    <p:sldId id="321" r:id="rId50"/>
    <p:sldId id="322" r:id="rId51"/>
    <p:sldId id="325" r:id="rId52"/>
    <p:sldId id="324" r:id="rId53"/>
    <p:sldId id="323" r:id="rId54"/>
    <p:sldId id="326" r:id="rId55"/>
    <p:sldId id="320" r:id="rId56"/>
    <p:sldId id="336" r:id="rId57"/>
    <p:sldId id="299" r:id="rId58"/>
    <p:sldId id="285" r:id="rId59"/>
    <p:sldId id="288" r:id="rId60"/>
    <p:sldId id="286" r:id="rId61"/>
    <p:sldId id="287" r:id="rId62"/>
    <p:sldId id="327" r:id="rId63"/>
    <p:sldId id="314" r:id="rId6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397F314-63B3-4AD6-B999-5821ED499825}">
          <p14:sldIdLst>
            <p14:sldId id="338"/>
            <p14:sldId id="266"/>
            <p14:sldId id="281"/>
            <p14:sldId id="268"/>
            <p14:sldId id="279"/>
            <p14:sldId id="269"/>
            <p14:sldId id="270"/>
            <p14:sldId id="282"/>
            <p14:sldId id="261"/>
            <p14:sldId id="284"/>
            <p14:sldId id="328"/>
            <p14:sldId id="329"/>
            <p14:sldId id="330"/>
            <p14:sldId id="332"/>
            <p14:sldId id="333"/>
            <p14:sldId id="334"/>
            <p14:sldId id="335"/>
            <p14:sldId id="331"/>
            <p14:sldId id="289"/>
            <p14:sldId id="300"/>
            <p14:sldId id="290"/>
            <p14:sldId id="291"/>
            <p14:sldId id="292"/>
            <p14:sldId id="293"/>
            <p14:sldId id="294"/>
            <p14:sldId id="301"/>
            <p14:sldId id="302"/>
            <p14:sldId id="296"/>
            <p14:sldId id="298"/>
            <p14:sldId id="280"/>
            <p14:sldId id="297"/>
            <p14:sldId id="303"/>
            <p14:sldId id="306"/>
            <p14:sldId id="307"/>
            <p14:sldId id="304"/>
            <p14:sldId id="305"/>
            <p14:sldId id="308"/>
            <p14:sldId id="309"/>
            <p14:sldId id="310"/>
            <p14:sldId id="311"/>
            <p14:sldId id="312"/>
            <p14:sldId id="313"/>
            <p14:sldId id="315"/>
            <p14:sldId id="316"/>
            <p14:sldId id="337"/>
            <p14:sldId id="317"/>
            <p14:sldId id="318"/>
            <p14:sldId id="319"/>
            <p14:sldId id="321"/>
            <p14:sldId id="322"/>
            <p14:sldId id="325"/>
            <p14:sldId id="324"/>
            <p14:sldId id="323"/>
            <p14:sldId id="326"/>
            <p14:sldId id="320"/>
            <p14:sldId id="336"/>
            <p14:sldId id="299"/>
            <p14:sldId id="285"/>
            <p14:sldId id="288"/>
            <p14:sldId id="286"/>
            <p14:sldId id="287"/>
            <p14:sldId id="327"/>
            <p14:sldId id="314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3373"/>
    <a:srgbClr val="FFFFFF"/>
    <a:srgbClr val="ADE9FF"/>
    <a:srgbClr val="B8D6FA"/>
    <a:srgbClr val="464E77"/>
    <a:srgbClr val="DDEDF8"/>
    <a:srgbClr val="BFDFFF"/>
    <a:srgbClr val="1F2F3F"/>
    <a:srgbClr val="166293"/>
    <a:srgbClr val="E3F1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118" d="100"/>
          <a:sy n="118" d="100"/>
        </p:scale>
        <p:origin x="-312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65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C134FE-77AA-4E89-9A02-45BA1FEC1932}" type="datetimeFigureOut">
              <a:rPr lang="ru-RU" smtClean="0"/>
              <a:t>11.06.2026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BD47DD-DB69-4F7F-A3DF-4CF7EE2B5C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320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D47DD-DB69-4F7F-A3DF-4CF7EE2B5C7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967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D47DD-DB69-4F7F-A3DF-4CF7EE2B5C70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656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D47DD-DB69-4F7F-A3DF-4CF7EE2B5C7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3148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D47DD-DB69-4F7F-A3DF-4CF7EE2B5C7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7156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D47DD-DB69-4F7F-A3DF-4CF7EE2B5C70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9953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D47DD-DB69-4F7F-A3DF-4CF7EE2B5C70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3789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D47DD-DB69-4F7F-A3DF-4CF7EE2B5C70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6035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D47DD-DB69-4F7F-A3DF-4CF7EE2B5C70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2054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D47DD-DB69-4F7F-A3DF-4CF7EE2B5C70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146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D47DD-DB69-4F7F-A3DF-4CF7EE2B5C70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701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D47DD-DB69-4F7F-A3DF-4CF7EE2B5C70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491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D47DD-DB69-4F7F-A3DF-4CF7EE2B5C7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6819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D47DD-DB69-4F7F-A3DF-4CF7EE2B5C70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4614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D47DD-DB69-4F7F-A3DF-4CF7EE2B5C70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8416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D47DD-DB69-4F7F-A3DF-4CF7EE2B5C70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7522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D47DD-DB69-4F7F-A3DF-4CF7EE2B5C70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4599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D47DD-DB69-4F7F-A3DF-4CF7EE2B5C70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6527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D47DD-DB69-4F7F-A3DF-4CF7EE2B5C70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8478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D47DD-DB69-4F7F-A3DF-4CF7EE2B5C70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7655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D47DD-DB69-4F7F-A3DF-4CF7EE2B5C70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5368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D47DD-DB69-4F7F-A3DF-4CF7EE2B5C70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8643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D47DD-DB69-4F7F-A3DF-4CF7EE2B5C70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186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D47DD-DB69-4F7F-A3DF-4CF7EE2B5C7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0221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D47DD-DB69-4F7F-A3DF-4CF7EE2B5C70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3808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D47DD-DB69-4F7F-A3DF-4CF7EE2B5C70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5563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D47DD-DB69-4F7F-A3DF-4CF7EE2B5C70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232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D47DD-DB69-4F7F-A3DF-4CF7EE2B5C70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6508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D47DD-DB69-4F7F-A3DF-4CF7EE2B5C70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2877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D47DD-DB69-4F7F-A3DF-4CF7EE2B5C70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5388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D47DD-DB69-4F7F-A3DF-4CF7EE2B5C70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0886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D47DD-DB69-4F7F-A3DF-4CF7EE2B5C70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924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D47DD-DB69-4F7F-A3DF-4CF7EE2B5C70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2018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D47DD-DB69-4F7F-A3DF-4CF7EE2B5C70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023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D47DD-DB69-4F7F-A3DF-4CF7EE2B5C7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7027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D47DD-DB69-4F7F-A3DF-4CF7EE2B5C70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41562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D47DD-DB69-4F7F-A3DF-4CF7EE2B5C70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804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D47DD-DB69-4F7F-A3DF-4CF7EE2B5C7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088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D47DD-DB69-4F7F-A3DF-4CF7EE2B5C7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974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D47DD-DB69-4F7F-A3DF-4CF7EE2B5C7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925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D47DD-DB69-4F7F-A3DF-4CF7EE2B5C7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423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D47DD-DB69-4F7F-A3DF-4CF7EE2B5C7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0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EB46AC7-854E-4B65-9A51-77F296526F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C981FF3-B4AA-45EE-95AF-B4F604B4D0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A89E890-4127-40F6-92FD-0061FF506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9152A-CF98-4D28-B992-E947F0A71792}" type="datetimeFigureOut">
              <a:rPr lang="ru-RU" smtClean="0"/>
              <a:t>11.06.2026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9208169-A694-4FF6-A286-E175528E1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E90B696-F52F-478C-8197-B5A7E8681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F8FE-DC07-4249-B504-342F761F1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418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32A6D8-9B65-45F4-B062-367320DBF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9D51526-D9FD-42D7-B339-A28613A86B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7883A86-8602-4F3F-B4A9-93D4BC8CB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9152A-CF98-4D28-B992-E947F0A71792}" type="datetimeFigureOut">
              <a:rPr lang="ru-RU" smtClean="0"/>
              <a:t>11.06.2026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6E081D3-C503-4633-8674-ADCF70678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0560CEE-3FFE-4207-ABE8-7E2DABD15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F8FE-DC07-4249-B504-342F761F1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574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08E6A118-63F3-43BE-847F-C2887C2D3C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8EE178C-6696-4115-B9A7-43C8E9AAC9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2EBF859-6A42-46B2-ABCB-053350955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9152A-CF98-4D28-B992-E947F0A71792}" type="datetimeFigureOut">
              <a:rPr lang="ru-RU" smtClean="0"/>
              <a:t>11.06.2026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EAD2CAC-64FB-4D61-B811-B826E1F74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EC6C4A3-B6B9-42F3-8049-B8FE7B1E2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F8FE-DC07-4249-B504-342F761F1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737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28D7188-CB9D-44F9-9BFD-EEC4E6188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167F79D-0FB5-4E88-818E-E1E36F6086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6A83412-052D-4544-A080-7CDC45BEB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9152A-CF98-4D28-B992-E947F0A71792}" type="datetimeFigureOut">
              <a:rPr lang="ru-RU" smtClean="0"/>
              <a:t>11.06.2026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B754C5A-B540-404F-8817-CE733E6F2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C60B5DB-DCBF-4468-802C-49D36AAD4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F8FE-DC07-4249-B504-342F761F1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797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D5B2AA-1CC0-4A99-B323-73FF37233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2408CBF-2D31-4075-892D-508D66149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E214449-29D8-4AC0-BCB8-0BB21D2B1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9152A-CF98-4D28-B992-E947F0A71792}" type="datetimeFigureOut">
              <a:rPr lang="ru-RU" smtClean="0"/>
              <a:t>11.06.2026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6098B89-F1AF-429F-AE69-3B02B0F17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2C4D213-05E2-4346-B2C4-A6A70EBDE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F8FE-DC07-4249-B504-342F761F1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963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1A0FF2-11FE-4D2F-8105-F7E39642F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0717D1A-917D-4549-B8BA-481B771F6E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74A9270-1E68-4462-BB91-2D80B44F0D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1D7BADC-E920-4C5C-B0CE-6E06ADCCD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9152A-CF98-4D28-B992-E947F0A71792}" type="datetimeFigureOut">
              <a:rPr lang="ru-RU" smtClean="0"/>
              <a:t>11.06.2026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39FDBC2-84FC-44FC-876A-D15B404A7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5F932A2-C4CE-4419-83DC-B6217739F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F8FE-DC07-4249-B504-342F761F1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569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AF0DA7-784C-4881-ACA0-5D2BE6EC6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8084D7B-2FF7-4508-B5ED-7A69669B4F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DCD9C09-E199-4042-A38A-2ECF1A066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BA4D5EAD-9C08-4668-BCCB-9A7839B86D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E92F94E9-605D-47C2-8077-DA66A537CE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6DB18769-5D49-4084-9E35-976083A8A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9152A-CF98-4D28-B992-E947F0A71792}" type="datetimeFigureOut">
              <a:rPr lang="ru-RU" smtClean="0"/>
              <a:t>11.06.2026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A160A216-1710-4EB5-A57B-52D18080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5E270709-8023-4A3F-8324-53EE23641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F8FE-DC07-4249-B504-342F761F1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608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FC8938-63E6-4F82-AB69-CB0BBCE50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480486DF-991E-4ABD-BDFD-527ABB4A6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9152A-CF98-4D28-B992-E947F0A71792}" type="datetimeFigureOut">
              <a:rPr lang="ru-RU" smtClean="0"/>
              <a:t>11.06.2026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A4B226C7-0181-4434-8DF8-76F7D8D4B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39B64D3B-A774-4926-BDA4-3C550F9EE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F8FE-DC07-4249-B504-342F761F1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225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4A56A383-C574-4F4D-8B0C-E19F7D851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9152A-CF98-4D28-B992-E947F0A71792}" type="datetimeFigureOut">
              <a:rPr lang="ru-RU" smtClean="0"/>
              <a:t>11.06.2026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3684AB43-F01E-43B1-B0E3-2E6F5A409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8BC0510-C88E-4AA5-9CD3-F60620301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F8FE-DC07-4249-B504-342F761F1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415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81EFF7C-313F-4B03-A25D-2D639739D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3DB5831-21E6-462A-88CD-029AD592C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BF1CEFB-0D7D-4C5F-BEC6-366DDBEBA9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844DD42-099C-4048-9AF8-CC681743F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9152A-CF98-4D28-B992-E947F0A71792}" type="datetimeFigureOut">
              <a:rPr lang="ru-RU" smtClean="0"/>
              <a:t>11.06.2026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55B4B6E-C20C-4515-9C37-62FC1ECD0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A75BD70-3356-46E2-98FF-830652447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F8FE-DC07-4249-B504-342F761F1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295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855194E-10AB-429D-ACAB-F41F91910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7F8ADF1A-BA8F-4FEF-AD2A-244A1300E3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05C9C13-2970-4AC3-8588-31BA182803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E9B6DDE-9CD5-4599-B1FC-8E16CDC64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9152A-CF98-4D28-B992-E947F0A71792}" type="datetimeFigureOut">
              <a:rPr lang="ru-RU" smtClean="0"/>
              <a:t>11.06.2026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EDC480B-3693-4E96-A875-D67FD01B6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8067DB1-B14D-49EB-8586-1FD1C6439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F8FE-DC07-4249-B504-342F761F1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010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3EEE82-42E5-44A4-A63A-C64C9B043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56FC463-450A-41C6-8ED3-705FD2F91D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6326412-C53C-4B59-B1A8-0C09425D5E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9152A-CF98-4D28-B992-E947F0A71792}" type="datetimeFigureOut">
              <a:rPr lang="ru-RU" smtClean="0"/>
              <a:t>11.06.2026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45D2C94-6720-46AC-BC0A-7C3C3C1A3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618EBEB-E7C7-44EE-AB4A-76EB6920E3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CF8FE-DC07-4249-B504-342F761F1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643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gif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png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8.jpeg"/><Relationship Id="rId7" Type="http://schemas.openxmlformats.org/officeDocument/2006/relationships/image" Target="../media/image4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8.jpeg"/><Relationship Id="rId7" Type="http://schemas.openxmlformats.org/officeDocument/2006/relationships/image" Target="../media/image4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8.jpeg"/><Relationship Id="rId7" Type="http://schemas.openxmlformats.org/officeDocument/2006/relationships/image" Target="../media/image4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8.jpeg"/><Relationship Id="rId7" Type="http://schemas.openxmlformats.org/officeDocument/2006/relationships/image" Target="../media/image4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jpeg"/><Relationship Id="rId7" Type="http://schemas.openxmlformats.org/officeDocument/2006/relationships/image" Target="../media/image4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8.jpeg"/><Relationship Id="rId7" Type="http://schemas.openxmlformats.org/officeDocument/2006/relationships/image" Target="../media/image4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m4a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media3.m4a"/><Relationship Id="rId5" Type="http://schemas.microsoft.com/office/2007/relationships/media" Target="../media/media3.m4a"/><Relationship Id="rId10" Type="http://schemas.openxmlformats.org/officeDocument/2006/relationships/image" Target="../media/image3.gif"/><Relationship Id="rId4" Type="http://schemas.openxmlformats.org/officeDocument/2006/relationships/audio" Target="../media/media2.m4a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gif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2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13" Type="http://schemas.openxmlformats.org/officeDocument/2006/relationships/image" Target="../media/image51.png"/><Relationship Id="rId3" Type="http://schemas.openxmlformats.org/officeDocument/2006/relationships/audio" Target="../media/audio11.wav"/><Relationship Id="rId7" Type="http://schemas.openxmlformats.org/officeDocument/2006/relationships/image" Target="../media/image39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openxmlformats.org/officeDocument/2006/relationships/image" Target="../media/image47.png"/><Relationship Id="rId5" Type="http://schemas.openxmlformats.org/officeDocument/2006/relationships/audio" Target="../media/audio5.wav"/><Relationship Id="rId10" Type="http://schemas.openxmlformats.org/officeDocument/2006/relationships/image" Target="../media/image42.gif"/><Relationship Id="rId4" Type="http://schemas.openxmlformats.org/officeDocument/2006/relationships/audio" Target="../media/audio12.wav"/><Relationship Id="rId9" Type="http://schemas.openxmlformats.org/officeDocument/2006/relationships/image" Target="../media/image41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51.png"/><Relationship Id="rId3" Type="http://schemas.openxmlformats.org/officeDocument/2006/relationships/audio" Target="../media/audio11.wav"/><Relationship Id="rId7" Type="http://schemas.openxmlformats.org/officeDocument/2006/relationships/image" Target="../media/image40.gif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microsoft.com/office/2007/relationships/hdphoto" Target="../media/hdphoto5.wdp"/><Relationship Id="rId5" Type="http://schemas.openxmlformats.org/officeDocument/2006/relationships/image" Target="../media/image38.jpeg"/><Relationship Id="rId10" Type="http://schemas.openxmlformats.org/officeDocument/2006/relationships/image" Target="../media/image52.png"/><Relationship Id="rId4" Type="http://schemas.openxmlformats.org/officeDocument/2006/relationships/audio" Target="../media/audio12.wav"/><Relationship Id="rId9" Type="http://schemas.openxmlformats.org/officeDocument/2006/relationships/image" Target="../media/image42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audio" Target="../media/audio11.wav"/><Relationship Id="rId7" Type="http://schemas.openxmlformats.org/officeDocument/2006/relationships/image" Target="../media/image40.gif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50.png"/><Relationship Id="rId5" Type="http://schemas.openxmlformats.org/officeDocument/2006/relationships/image" Target="../media/image38.jpeg"/><Relationship Id="rId10" Type="http://schemas.openxmlformats.org/officeDocument/2006/relationships/image" Target="../media/image53.png"/><Relationship Id="rId4" Type="http://schemas.openxmlformats.org/officeDocument/2006/relationships/audio" Target="../media/audio12.wav"/><Relationship Id="rId9" Type="http://schemas.openxmlformats.org/officeDocument/2006/relationships/image" Target="../media/image42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audio" Target="../media/audio11.wav"/><Relationship Id="rId7" Type="http://schemas.openxmlformats.org/officeDocument/2006/relationships/image" Target="../media/image40.gif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50.png"/><Relationship Id="rId5" Type="http://schemas.openxmlformats.org/officeDocument/2006/relationships/image" Target="../media/image38.jpeg"/><Relationship Id="rId10" Type="http://schemas.openxmlformats.org/officeDocument/2006/relationships/image" Target="../media/image54.jpg"/><Relationship Id="rId4" Type="http://schemas.openxmlformats.org/officeDocument/2006/relationships/audio" Target="../media/audio12.wav"/><Relationship Id="rId9" Type="http://schemas.openxmlformats.org/officeDocument/2006/relationships/image" Target="../media/image4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gif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2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jpeg"/><Relationship Id="rId7" Type="http://schemas.microsoft.com/office/2007/relationships/hdphoto" Target="../media/hdphoto8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microsoft.com/office/2007/relationships/hdphoto" Target="../media/hdphoto7.wdp"/><Relationship Id="rId10" Type="http://schemas.openxmlformats.org/officeDocument/2006/relationships/image" Target="../media/image62.png"/><Relationship Id="rId4" Type="http://schemas.openxmlformats.org/officeDocument/2006/relationships/image" Target="../media/image58.png"/><Relationship Id="rId9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5.png"/><Relationship Id="rId4" Type="http://schemas.microsoft.com/office/2007/relationships/hdphoto" Target="../media/hdphoto6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gif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42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microsoft.com/office/2007/relationships/hdphoto" Target="../media/hdphoto9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4.png"/><Relationship Id="rId7" Type="http://schemas.openxmlformats.org/officeDocument/2006/relationships/image" Target="../media/image68.gif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gif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4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8.PNG"/><Relationship Id="rId3" Type="http://schemas.microsoft.com/office/2007/relationships/media" Target="../media/media5.m4a"/><Relationship Id="rId7" Type="http://schemas.openxmlformats.org/officeDocument/2006/relationships/image" Target="../media/image4.png"/><Relationship Id="rId12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audio" Target="../media/audio4.wav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.png"/><Relationship Id="rId4" Type="http://schemas.openxmlformats.org/officeDocument/2006/relationships/audio" Target="../media/media5.m4a"/><Relationship Id="rId9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38.jpeg"/><Relationship Id="rId7" Type="http://schemas.openxmlformats.org/officeDocument/2006/relationships/image" Target="../media/image42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38.jpeg"/><Relationship Id="rId7" Type="http://schemas.openxmlformats.org/officeDocument/2006/relationships/image" Target="../media/image42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png"/><Relationship Id="rId9" Type="http://schemas.microsoft.com/office/2007/relationships/hdphoto" Target="../media/hdphoto10.wd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38.jpeg"/><Relationship Id="rId7" Type="http://schemas.openxmlformats.org/officeDocument/2006/relationships/image" Target="../media/image42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png"/><Relationship Id="rId9" Type="http://schemas.microsoft.com/office/2007/relationships/hdphoto" Target="../media/hdphoto11.wdp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38.jpeg"/><Relationship Id="rId7" Type="http://schemas.openxmlformats.org/officeDocument/2006/relationships/image" Target="../media/image42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38.jpeg"/><Relationship Id="rId7" Type="http://schemas.openxmlformats.org/officeDocument/2006/relationships/image" Target="../media/image42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38.jpeg"/><Relationship Id="rId7" Type="http://schemas.openxmlformats.org/officeDocument/2006/relationships/image" Target="../media/image42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png"/><Relationship Id="rId9" Type="http://schemas.microsoft.com/office/2007/relationships/hdphoto" Target="../media/hdphoto12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gif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42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gif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13" Type="http://schemas.openxmlformats.org/officeDocument/2006/relationships/image" Target="../media/image29.png"/><Relationship Id="rId3" Type="http://schemas.openxmlformats.org/officeDocument/2006/relationships/audio" Target="../media/audio5.wav"/><Relationship Id="rId7" Type="http://schemas.openxmlformats.org/officeDocument/2006/relationships/image" Target="../media/image41.gif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11" Type="http://schemas.openxmlformats.org/officeDocument/2006/relationships/image" Target="../media/image78.png"/><Relationship Id="rId5" Type="http://schemas.openxmlformats.org/officeDocument/2006/relationships/image" Target="../media/image39.png"/><Relationship Id="rId10" Type="http://schemas.openxmlformats.org/officeDocument/2006/relationships/image" Target="../media/image77.png"/><Relationship Id="rId4" Type="http://schemas.openxmlformats.org/officeDocument/2006/relationships/image" Target="../media/image38.jpeg"/><Relationship Id="rId9" Type="http://schemas.openxmlformats.org/officeDocument/2006/relationships/image" Target="../media/image7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13" Type="http://schemas.openxmlformats.org/officeDocument/2006/relationships/image" Target="../media/image83.png"/><Relationship Id="rId3" Type="http://schemas.openxmlformats.org/officeDocument/2006/relationships/audio" Target="../media/audio5.wav"/><Relationship Id="rId7" Type="http://schemas.openxmlformats.org/officeDocument/2006/relationships/image" Target="../media/image41.gif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11" Type="http://schemas.openxmlformats.org/officeDocument/2006/relationships/image" Target="../media/image81.png"/><Relationship Id="rId5" Type="http://schemas.openxmlformats.org/officeDocument/2006/relationships/image" Target="../media/image39.png"/><Relationship Id="rId10" Type="http://schemas.openxmlformats.org/officeDocument/2006/relationships/image" Target="../media/image80.png"/><Relationship Id="rId4" Type="http://schemas.openxmlformats.org/officeDocument/2006/relationships/image" Target="../media/image38.jpeg"/><Relationship Id="rId9" Type="http://schemas.openxmlformats.org/officeDocument/2006/relationships/image" Target="../media/image7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audio" Target="../media/audio5.wav"/><Relationship Id="rId7" Type="http://schemas.openxmlformats.org/officeDocument/2006/relationships/image" Target="../media/image41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5" Type="http://schemas.openxmlformats.org/officeDocument/2006/relationships/image" Target="../media/image39.png"/><Relationship Id="rId10" Type="http://schemas.microsoft.com/office/2007/relationships/hdphoto" Target="../media/hdphoto13.wdp"/><Relationship Id="rId4" Type="http://schemas.openxmlformats.org/officeDocument/2006/relationships/image" Target="../media/image38.jpeg"/><Relationship Id="rId9" Type="http://schemas.openxmlformats.org/officeDocument/2006/relationships/image" Target="../media/image8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audio" Target="../media/audio5.wav"/><Relationship Id="rId7" Type="http://schemas.openxmlformats.org/officeDocument/2006/relationships/image" Target="../media/image41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11" Type="http://schemas.microsoft.com/office/2007/relationships/hdphoto" Target="../media/hdphoto3.wdp"/><Relationship Id="rId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38.jpeg"/><Relationship Id="rId9" Type="http://schemas.openxmlformats.org/officeDocument/2006/relationships/image" Target="../media/image3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gif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35.xml"/><Relationship Id="rId9" Type="http://schemas.openxmlformats.org/officeDocument/2006/relationships/image" Target="../media/image42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microsoft.com/office/2007/relationships/hdphoto" Target="../media/hdphoto3.wdp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7.m4a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audio" Target="../media/audio7.wav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5.png"/><Relationship Id="rId4" Type="http://schemas.openxmlformats.org/officeDocument/2006/relationships/audio" Target="../media/media7.m4a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9.wav"/><Relationship Id="rId7" Type="http://schemas.openxmlformats.org/officeDocument/2006/relationships/image" Target="../media/image6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5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226577"/>
            <a:ext cx="10515600" cy="313161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 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 201 Тракторозаводского района Волгограда»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КОСМОС</a:t>
            </a:r>
            <a:br>
              <a:rPr lang="ru-RU" sz="9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6188" y="5389296"/>
            <a:ext cx="4121262" cy="700354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Подготовила: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Курдина Ольга Александровна, воспитатель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117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B3484F8-6D88-4C77-912E-0239B7C1F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341"/>
            <a:ext cx="12192000" cy="685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7B1A7B3-03CC-45F5-967C-CF56538EA4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105" y="255658"/>
            <a:ext cx="11607790" cy="436714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5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7EED957-9D0E-462E-9672-B9EBC82BB0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602">
            <a:off x="8842345" y="4567548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446201B-5024-42DA-8D5B-D6B40EBE4A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667" y="4710423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E6337F8D-8F6F-4647-8D33-35D3E28998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4057" y="4784726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75863D0A-30FE-42E8-B64F-B4A535AD5C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8972">
            <a:off x="6612878" y="4648357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Glitter Click Sticker by Fanshawe College">
            <a:extLst>
              <a:ext uri="{FF2B5EF4-FFF2-40B4-BE49-F238E27FC236}">
                <a16:creationId xmlns:a16="http://schemas.microsoft.com/office/drawing/2014/main" xmlns="" id="{32152105-B965-422A-919C-DF15466511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0436" y="5090504"/>
            <a:ext cx="1000818" cy="100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ap Button Sticker by FINTECH 4.0">
            <a:extLst>
              <a:ext uri="{FF2B5EF4-FFF2-40B4-BE49-F238E27FC236}">
                <a16:creationId xmlns:a16="http://schemas.microsoft.com/office/drawing/2014/main" xmlns="" id="{2273DC0A-B5A9-426B-A1FC-BF8A41566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1266" y="5278434"/>
            <a:ext cx="825500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AF918AB-F91C-4A17-88D1-DD5BA03A14BD}"/>
              </a:ext>
            </a:extLst>
          </p:cNvPr>
          <p:cNvSpPr txBox="1"/>
          <p:nvPr/>
        </p:nvSpPr>
        <p:spPr>
          <a:xfrm>
            <a:off x="292105" y="724511"/>
            <a:ext cx="11464422" cy="25545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80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ЗАДАНИЕ № 1</a:t>
            </a:r>
            <a:endParaRPr lang="ru-RU" sz="8000" b="1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8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!!!!!</a:t>
            </a:r>
            <a:endParaRPr lang="ru-RU" sz="72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osmicheskie-udarnyie-volnyi-byut-tehnologiyu-zvuka-39683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BFC18F0A-ADBA-40AF-9197-0E9CBFBBC3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2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9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4426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4426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9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4426"/>
                                      </p:to>
                                    </p:animClr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4426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B3484F8-6D88-4C77-912E-0239B7C1F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341"/>
            <a:ext cx="12192000" cy="685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7B1A7B3-03CC-45F5-967C-CF56538EA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5" y="255658"/>
            <a:ext cx="11607790" cy="436714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5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7EED957-9D0E-462E-9672-B9EBC82BB0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602">
            <a:off x="8842345" y="4567548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446201B-5024-42DA-8D5B-D6B40EBE4A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667" y="4710423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E6337F8D-8F6F-4647-8D33-35D3E28998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4057" y="4784726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75863D0A-30FE-42E8-B64F-B4A535AD5C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8972">
            <a:off x="6612878" y="4648357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Glitter Click Sticker by Fanshawe College">
            <a:extLst>
              <a:ext uri="{FF2B5EF4-FFF2-40B4-BE49-F238E27FC236}">
                <a16:creationId xmlns:a16="http://schemas.microsoft.com/office/drawing/2014/main" xmlns="" id="{32152105-B965-422A-919C-DF15466511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0436" y="5090504"/>
            <a:ext cx="1000818" cy="100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ap Button Sticker by FINTECH 4.0">
            <a:extLst>
              <a:ext uri="{FF2B5EF4-FFF2-40B4-BE49-F238E27FC236}">
                <a16:creationId xmlns:a16="http://schemas.microsoft.com/office/drawing/2014/main" xmlns="" id="{2273DC0A-B5A9-426B-A1FC-BF8A41566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1266" y="5278434"/>
            <a:ext cx="825500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AF918AB-F91C-4A17-88D1-DD5BA03A14BD}"/>
              </a:ext>
            </a:extLst>
          </p:cNvPr>
          <p:cNvSpPr txBox="1"/>
          <p:nvPr/>
        </p:nvSpPr>
        <p:spPr>
          <a:xfrm>
            <a:off x="292105" y="724511"/>
            <a:ext cx="11464422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Отгадайте космические загадки. </a:t>
            </a:r>
          </a:p>
        </p:txBody>
      </p:sp>
    </p:spTree>
    <p:extLst>
      <p:ext uri="{BB962C8B-B14F-4D97-AF65-F5344CB8AC3E}">
        <p14:creationId xmlns:p14="http://schemas.microsoft.com/office/powerpoint/2010/main" val="303796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B3484F8-6D88-4C77-912E-0239B7C1F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341"/>
            <a:ext cx="12192000" cy="685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7B1A7B3-03CC-45F5-967C-CF56538EA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5" y="255658"/>
            <a:ext cx="11607790" cy="436714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5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7EED957-9D0E-462E-9672-B9EBC82BB0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602">
            <a:off x="8842345" y="4567548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446201B-5024-42DA-8D5B-D6B40EBE4A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667" y="4710423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E6337F8D-8F6F-4647-8D33-35D3E28998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4057" y="4784726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75863D0A-30FE-42E8-B64F-B4A535AD5C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8972">
            <a:off x="6612878" y="4648357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Glitter Click Sticker by Fanshawe College">
            <a:extLst>
              <a:ext uri="{FF2B5EF4-FFF2-40B4-BE49-F238E27FC236}">
                <a16:creationId xmlns:a16="http://schemas.microsoft.com/office/drawing/2014/main" xmlns="" id="{32152105-B965-422A-919C-DF15466511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0436" y="5090504"/>
            <a:ext cx="1000818" cy="100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ap Button Sticker by FINTECH 4.0">
            <a:extLst>
              <a:ext uri="{FF2B5EF4-FFF2-40B4-BE49-F238E27FC236}">
                <a16:creationId xmlns:a16="http://schemas.microsoft.com/office/drawing/2014/main" xmlns="" id="{2273DC0A-B5A9-426B-A1FC-BF8A41566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1266" y="5278434"/>
            <a:ext cx="825500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AF918AB-F91C-4A17-88D1-DD5BA03A14BD}"/>
              </a:ext>
            </a:extLst>
          </p:cNvPr>
          <p:cNvSpPr txBox="1"/>
          <p:nvPr/>
        </p:nvSpPr>
        <p:spPr>
          <a:xfrm>
            <a:off x="959055" y="707593"/>
            <a:ext cx="11464422" cy="378565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Планета голубая,</a:t>
            </a:r>
            <a:br>
              <a:rPr lang="ru-RU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Любимая, родная.</a:t>
            </a:r>
            <a:br>
              <a:rPr lang="ru-RU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Она твоя, она моя,</a:t>
            </a:r>
            <a:br>
              <a:rPr lang="ru-RU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называется…</a:t>
            </a:r>
          </a:p>
          <a:p>
            <a:pPr algn="ctr"/>
            <a:r>
              <a:rPr lang="ru-RU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xmlns="" id="{FB283011-2F1D-41D4-83DC-AE0111EA7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28" b="96621" l="4125" r="98875">
                        <a14:foregroundMark x1="39250" y1="4255" x2="55375" y2="4631"/>
                        <a14:foregroundMark x1="8000" y1="33292" x2="6750" y2="49186"/>
                        <a14:foregroundMark x1="6750" y1="49186" x2="6875" y2="50063"/>
                        <a14:foregroundMark x1="13625" y1="72591" x2="35000" y2="85732"/>
                        <a14:foregroundMark x1="68750" y1="87610" x2="84750" y2="78098"/>
                        <a14:foregroundMark x1="96125" y1="44305" x2="95000" y2="59574"/>
                        <a14:foregroundMark x1="95000" y1="59574" x2="92500" y2="68210"/>
                        <a14:foregroundMark x1="4500" y1="42929" x2="4125" y2="50688"/>
                        <a14:foregroundMark x1="36000" y1="92991" x2="55000" y2="94994"/>
                        <a14:foregroundMark x1="55000" y1="94994" x2="59625" y2="93742"/>
                        <a14:foregroundMark x1="43875" y1="96120" x2="48375" y2="96621"/>
                        <a14:foregroundMark x1="75875" y1="10013" x2="75875" y2="10013"/>
                        <a14:foregroundMark x1="76250" y1="9262" x2="76250" y2="9387"/>
                        <a14:foregroundMark x1="98875" y1="44055" x2="98875" y2="50063"/>
                        <a14:foregroundMark x1="44625" y1="2253" x2="53500" y2="2128"/>
                        <a14:foregroundMark x1="53500" y1="2128" x2="59250" y2="3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8317" y="523090"/>
            <a:ext cx="3633149" cy="362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7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B3484F8-6D88-4C77-912E-0239B7C1F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341"/>
            <a:ext cx="12192000" cy="685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7B1A7B3-03CC-45F5-967C-CF56538EA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5" y="255658"/>
            <a:ext cx="11607790" cy="436714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5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7EED957-9D0E-462E-9672-B9EBC82BB0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602">
            <a:off x="8842345" y="4567548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446201B-5024-42DA-8D5B-D6B40EBE4A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667" y="4710423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E6337F8D-8F6F-4647-8D33-35D3E28998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4057" y="4784726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75863D0A-30FE-42E8-B64F-B4A535AD5C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8972">
            <a:off x="6612878" y="4648357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Glitter Click Sticker by Fanshawe College">
            <a:extLst>
              <a:ext uri="{FF2B5EF4-FFF2-40B4-BE49-F238E27FC236}">
                <a16:creationId xmlns:a16="http://schemas.microsoft.com/office/drawing/2014/main" xmlns="" id="{32152105-B965-422A-919C-DF15466511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0436" y="5090504"/>
            <a:ext cx="1000818" cy="100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ap Button Sticker by FINTECH 4.0">
            <a:extLst>
              <a:ext uri="{FF2B5EF4-FFF2-40B4-BE49-F238E27FC236}">
                <a16:creationId xmlns:a16="http://schemas.microsoft.com/office/drawing/2014/main" xmlns="" id="{2273DC0A-B5A9-426B-A1FC-BF8A41566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1266" y="5278434"/>
            <a:ext cx="825500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AF918AB-F91C-4A17-88D1-DD5BA03A14BD}"/>
              </a:ext>
            </a:extLst>
          </p:cNvPr>
          <p:cNvSpPr txBox="1"/>
          <p:nvPr/>
        </p:nvSpPr>
        <p:spPr>
          <a:xfrm>
            <a:off x="727578" y="727802"/>
            <a:ext cx="11464422" cy="304698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Бродит одиноко</a:t>
            </a:r>
            <a:br>
              <a:rPr lang="ru-RU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Огненное око.</a:t>
            </a:r>
            <a:br>
              <a:rPr lang="ru-RU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Всюду, где бывает,</a:t>
            </a:r>
            <a:br>
              <a:rPr lang="ru-RU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Взглядом согревает. 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E996D112-ECE2-4AA7-AB35-409AC9DC0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667" y="211560"/>
            <a:ext cx="4383129" cy="441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79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B3484F8-6D88-4C77-912E-0239B7C1F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341"/>
            <a:ext cx="12192000" cy="685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7B1A7B3-03CC-45F5-967C-CF56538EA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5" y="255658"/>
            <a:ext cx="11607790" cy="436714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5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7EED957-9D0E-462E-9672-B9EBC82BB0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602">
            <a:off x="8842345" y="4567548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446201B-5024-42DA-8D5B-D6B40EBE4A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667" y="4710423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E6337F8D-8F6F-4647-8D33-35D3E28998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4057" y="4784726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75863D0A-30FE-42E8-B64F-B4A535AD5C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8972">
            <a:off x="6612878" y="4648357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Glitter Click Sticker by Fanshawe College">
            <a:extLst>
              <a:ext uri="{FF2B5EF4-FFF2-40B4-BE49-F238E27FC236}">
                <a16:creationId xmlns:a16="http://schemas.microsoft.com/office/drawing/2014/main" xmlns="" id="{32152105-B965-422A-919C-DF15466511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0436" y="5090504"/>
            <a:ext cx="1000818" cy="100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ap Button Sticker by FINTECH 4.0">
            <a:extLst>
              <a:ext uri="{FF2B5EF4-FFF2-40B4-BE49-F238E27FC236}">
                <a16:creationId xmlns:a16="http://schemas.microsoft.com/office/drawing/2014/main" xmlns="" id="{2273DC0A-B5A9-426B-A1FC-BF8A41566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1266" y="5278434"/>
            <a:ext cx="825500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AF918AB-F91C-4A17-88D1-DD5BA03A14BD}"/>
              </a:ext>
            </a:extLst>
          </p:cNvPr>
          <p:cNvSpPr txBox="1"/>
          <p:nvPr/>
        </p:nvSpPr>
        <p:spPr>
          <a:xfrm>
            <a:off x="435473" y="740472"/>
            <a:ext cx="11464422" cy="304698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Освещает ночью путь,</a:t>
            </a:r>
            <a:br>
              <a:rPr lang="ru-RU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Звездам не дает заснуть.</a:t>
            </a:r>
            <a:br>
              <a:rPr lang="ru-RU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Пусть все спят, ей не до сна,</a:t>
            </a:r>
            <a:br>
              <a:rPr lang="ru-RU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небе светит нам…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B3C1B02-FB0C-49BD-94F4-299B328AE2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0950" y="704675"/>
            <a:ext cx="3438945" cy="341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33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B3484F8-6D88-4C77-912E-0239B7C1F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341"/>
            <a:ext cx="12192000" cy="685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7B1A7B3-03CC-45F5-967C-CF56538EA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5" y="255658"/>
            <a:ext cx="11607790" cy="436714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5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7EED957-9D0E-462E-9672-B9EBC82BB0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602">
            <a:off x="8842345" y="4567548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446201B-5024-42DA-8D5B-D6B40EBE4A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667" y="4710423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E6337F8D-8F6F-4647-8D33-35D3E28998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4057" y="4784726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75863D0A-30FE-42E8-B64F-B4A535AD5C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8972">
            <a:off x="6612878" y="4648357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Glitter Click Sticker by Fanshawe College">
            <a:extLst>
              <a:ext uri="{FF2B5EF4-FFF2-40B4-BE49-F238E27FC236}">
                <a16:creationId xmlns:a16="http://schemas.microsoft.com/office/drawing/2014/main" xmlns="" id="{32152105-B965-422A-919C-DF15466511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0436" y="5090504"/>
            <a:ext cx="1000818" cy="100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ap Button Sticker by FINTECH 4.0">
            <a:extLst>
              <a:ext uri="{FF2B5EF4-FFF2-40B4-BE49-F238E27FC236}">
                <a16:creationId xmlns:a16="http://schemas.microsoft.com/office/drawing/2014/main" xmlns="" id="{2273DC0A-B5A9-426B-A1FC-BF8A41566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1266" y="5278434"/>
            <a:ext cx="825500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AF918AB-F91C-4A17-88D1-DD5BA03A14BD}"/>
              </a:ext>
            </a:extLst>
          </p:cNvPr>
          <p:cNvSpPr txBox="1"/>
          <p:nvPr/>
        </p:nvSpPr>
        <p:spPr>
          <a:xfrm>
            <a:off x="581526" y="814072"/>
            <a:ext cx="11464422" cy="304698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Чтобы глаз вооружить</a:t>
            </a:r>
            <a:br>
              <a:rPr lang="ru-RU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со звездами дружить,</a:t>
            </a:r>
            <a:br>
              <a:rPr lang="ru-RU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Млечный путь увидеть чтоб</a:t>
            </a:r>
            <a:br>
              <a:rPr lang="ru-RU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Нужен мощный…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xmlns="" id="{09B51668-D273-4244-BDAF-7D6066FB1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0950" y="305883"/>
            <a:ext cx="3402357" cy="415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84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B3484F8-6D88-4C77-912E-0239B7C1F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341"/>
            <a:ext cx="12192000" cy="685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7B1A7B3-03CC-45F5-967C-CF56538EA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5" y="255658"/>
            <a:ext cx="11607790" cy="436714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5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7EED957-9D0E-462E-9672-B9EBC82BB0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602">
            <a:off x="8842345" y="4567548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446201B-5024-42DA-8D5B-D6B40EBE4A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667" y="4710423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E6337F8D-8F6F-4647-8D33-35D3E28998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4057" y="4784726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75863D0A-30FE-42E8-B64F-B4A535AD5C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8972">
            <a:off x="6612878" y="4648357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Glitter Click Sticker by Fanshawe College">
            <a:extLst>
              <a:ext uri="{FF2B5EF4-FFF2-40B4-BE49-F238E27FC236}">
                <a16:creationId xmlns:a16="http://schemas.microsoft.com/office/drawing/2014/main" xmlns="" id="{32152105-B965-422A-919C-DF15466511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0436" y="5090504"/>
            <a:ext cx="1000818" cy="100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ap Button Sticker by FINTECH 4.0">
            <a:extLst>
              <a:ext uri="{FF2B5EF4-FFF2-40B4-BE49-F238E27FC236}">
                <a16:creationId xmlns:a16="http://schemas.microsoft.com/office/drawing/2014/main" xmlns="" id="{2273DC0A-B5A9-426B-A1FC-BF8A41566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1266" y="5278434"/>
            <a:ext cx="825500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AF918AB-F91C-4A17-88D1-DD5BA03A14BD}"/>
              </a:ext>
            </a:extLst>
          </p:cNvPr>
          <p:cNvSpPr txBox="1"/>
          <p:nvPr/>
        </p:nvSpPr>
        <p:spPr>
          <a:xfrm>
            <a:off x="581526" y="759100"/>
            <a:ext cx="11464422" cy="304698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Хвост ярким пламенем горит,</a:t>
            </a:r>
          </a:p>
          <a:p>
            <a:r>
              <a:rPr lang="ru-RU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Она по воздуху летит.</a:t>
            </a:r>
          </a:p>
          <a:p>
            <a:r>
              <a:rPr lang="ru-RU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Прощай любимая планета,</a:t>
            </a:r>
          </a:p>
          <a:p>
            <a:r>
              <a:rPr lang="ru-RU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Марс везет меня...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AD75D702-1574-4B21-BF7E-C7D6EF640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726376">
            <a:off x="7915126" y="224692"/>
            <a:ext cx="3927351" cy="392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41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5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3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B3484F8-6D88-4C77-912E-0239B7C1F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341"/>
            <a:ext cx="12192000" cy="685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7B1A7B3-03CC-45F5-967C-CF56538EA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5" y="255658"/>
            <a:ext cx="11607790" cy="436714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5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7EED957-9D0E-462E-9672-B9EBC82BB0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602">
            <a:off x="8842345" y="4567548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446201B-5024-42DA-8D5B-D6B40EBE4A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667" y="4710423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E6337F8D-8F6F-4647-8D33-35D3E28998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4057" y="4784726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75863D0A-30FE-42E8-B64F-B4A535AD5C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8972">
            <a:off x="6612878" y="4648357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Glitter Click Sticker by Fanshawe College">
            <a:extLst>
              <a:ext uri="{FF2B5EF4-FFF2-40B4-BE49-F238E27FC236}">
                <a16:creationId xmlns:a16="http://schemas.microsoft.com/office/drawing/2014/main" xmlns="" id="{32152105-B965-422A-919C-DF15466511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0436" y="5090504"/>
            <a:ext cx="1000818" cy="100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ap Button Sticker by FINTECH 4.0">
            <a:extLst>
              <a:ext uri="{FF2B5EF4-FFF2-40B4-BE49-F238E27FC236}">
                <a16:creationId xmlns:a16="http://schemas.microsoft.com/office/drawing/2014/main" xmlns="" id="{2273DC0A-B5A9-426B-A1FC-BF8A41566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1266" y="5278434"/>
            <a:ext cx="825500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AF918AB-F91C-4A17-88D1-DD5BA03A14BD}"/>
              </a:ext>
            </a:extLst>
          </p:cNvPr>
          <p:cNvSpPr txBox="1"/>
          <p:nvPr/>
        </p:nvSpPr>
        <p:spPr>
          <a:xfrm>
            <a:off x="471973" y="771712"/>
            <a:ext cx="11464422" cy="304698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Человек сидит в ракете.</a:t>
            </a:r>
            <a:br>
              <a:rPr lang="ru-RU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Смело в небо он летит,</a:t>
            </a:r>
            <a:br>
              <a:rPr lang="ru-RU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на нас в своем скафандре</a:t>
            </a:r>
            <a:br>
              <a:rPr lang="ru-RU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 из космоса глядит.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159D67C-5A62-40A3-B66A-E9321B6CD7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0375" y="267481"/>
            <a:ext cx="3579520" cy="414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80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B3484F8-6D88-4C77-912E-0239B7C1F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341"/>
            <a:ext cx="12192000" cy="685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7B1A7B3-03CC-45F5-967C-CF56538EA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5" y="255658"/>
            <a:ext cx="11607790" cy="436714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5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7EED957-9D0E-462E-9672-B9EBC82BB0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602">
            <a:off x="8842345" y="4567548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446201B-5024-42DA-8D5B-D6B40EBE4A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667" y="4710423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E6337F8D-8F6F-4647-8D33-35D3E28998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4057" y="4784726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75863D0A-30FE-42E8-B64F-B4A535AD5C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8972">
            <a:off x="6612878" y="4648357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Glitter Click Sticker by Fanshawe College">
            <a:extLst>
              <a:ext uri="{FF2B5EF4-FFF2-40B4-BE49-F238E27FC236}">
                <a16:creationId xmlns:a16="http://schemas.microsoft.com/office/drawing/2014/main" xmlns="" id="{32152105-B965-422A-919C-DF15466511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0436" y="5090504"/>
            <a:ext cx="1000818" cy="100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ap Button Sticker by FINTECH 4.0">
            <a:extLst>
              <a:ext uri="{FF2B5EF4-FFF2-40B4-BE49-F238E27FC236}">
                <a16:creationId xmlns:a16="http://schemas.microsoft.com/office/drawing/2014/main" xmlns="" id="{2273DC0A-B5A9-426B-A1FC-BF8A41566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1266" y="5278434"/>
            <a:ext cx="825500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AF918AB-F91C-4A17-88D1-DD5BA03A14BD}"/>
              </a:ext>
            </a:extLst>
          </p:cNvPr>
          <p:cNvSpPr txBox="1"/>
          <p:nvPr/>
        </p:nvSpPr>
        <p:spPr>
          <a:xfrm>
            <a:off x="581526" y="814072"/>
            <a:ext cx="11464422" cy="304698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Самый первый в Космосе</a:t>
            </a:r>
            <a:br>
              <a:rPr lang="ru-RU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Летел с огромной скоростью</a:t>
            </a:r>
            <a:br>
              <a:rPr lang="ru-RU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Отважный русский парень</a:t>
            </a:r>
            <a:br>
              <a:rPr lang="ru-RU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 космонавт …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467995F-AAC5-417D-B6E6-F0E610BD5F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0276" y="584200"/>
            <a:ext cx="4499619" cy="545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58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1AF322A3-B47F-4BB9-AA66-B38CBF755A33}"/>
              </a:ext>
            </a:extLst>
          </p:cNvPr>
          <p:cNvSpPr/>
          <p:nvPr/>
        </p:nvSpPr>
        <p:spPr>
          <a:xfrm>
            <a:off x="0" y="-13970"/>
            <a:ext cx="12192000" cy="6858000"/>
          </a:xfrm>
          <a:prstGeom prst="rect">
            <a:avLst/>
          </a:prstGeom>
          <a:gradFill>
            <a:gsLst>
              <a:gs pos="0">
                <a:srgbClr val="A7E8FF"/>
              </a:gs>
              <a:gs pos="67000">
                <a:schemeClr val="bg1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DA603FBB-B045-47F1-9208-72DE7443B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C003BE23-8BB7-4B6B-932B-D1927987BE65}"/>
              </a:ext>
            </a:extLst>
          </p:cNvPr>
          <p:cNvSpPr/>
          <p:nvPr/>
        </p:nvSpPr>
        <p:spPr>
          <a:xfrm>
            <a:off x="5555050" y="2952064"/>
            <a:ext cx="334121" cy="953870"/>
          </a:xfrm>
          <a:prstGeom prst="roundRect">
            <a:avLst>
              <a:gd name="adj" fmla="val 7218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16200000" scaled="1"/>
          </a:gra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1A82B880-04ED-48EA-AF95-1E2471F96978}"/>
              </a:ext>
            </a:extLst>
          </p:cNvPr>
          <p:cNvSpPr/>
          <p:nvPr/>
        </p:nvSpPr>
        <p:spPr>
          <a:xfrm>
            <a:off x="722376" y="2353732"/>
            <a:ext cx="4885730" cy="2150534"/>
          </a:xfrm>
          <a:prstGeom prst="roundRect">
            <a:avLst>
              <a:gd name="adj" fmla="val 7218"/>
            </a:avLst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16200000" scaled="1"/>
            <a:tileRect/>
          </a:gra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1D8FDE8-19AB-4732-BB1F-167FD2C34007}"/>
              </a:ext>
            </a:extLst>
          </p:cNvPr>
          <p:cNvSpPr/>
          <p:nvPr/>
        </p:nvSpPr>
        <p:spPr>
          <a:xfrm>
            <a:off x="1048753" y="2633133"/>
            <a:ext cx="509386" cy="1591733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732D27E-F5CB-4038-83BE-B3C08919164E}"/>
              </a:ext>
            </a:extLst>
          </p:cNvPr>
          <p:cNvSpPr/>
          <p:nvPr/>
        </p:nvSpPr>
        <p:spPr>
          <a:xfrm>
            <a:off x="1663940" y="2633133"/>
            <a:ext cx="509386" cy="1591733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6A0B6FC7-8E7A-480D-B19E-4F6C32667299}"/>
              </a:ext>
            </a:extLst>
          </p:cNvPr>
          <p:cNvSpPr/>
          <p:nvPr/>
        </p:nvSpPr>
        <p:spPr>
          <a:xfrm>
            <a:off x="2279127" y="2633133"/>
            <a:ext cx="509386" cy="1591733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979F2C4-F0E9-4CE2-AB63-16E69032B56B}"/>
              </a:ext>
            </a:extLst>
          </p:cNvPr>
          <p:cNvSpPr/>
          <p:nvPr/>
        </p:nvSpPr>
        <p:spPr>
          <a:xfrm>
            <a:off x="2894314" y="2633133"/>
            <a:ext cx="509386" cy="1591733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C869EBD3-1D48-4781-ADC1-2952536466F3}"/>
              </a:ext>
            </a:extLst>
          </p:cNvPr>
          <p:cNvSpPr/>
          <p:nvPr/>
        </p:nvSpPr>
        <p:spPr>
          <a:xfrm>
            <a:off x="3509501" y="2633133"/>
            <a:ext cx="509386" cy="1591733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E7D61820-CCC9-4887-94E0-DD69690DF05A}"/>
              </a:ext>
            </a:extLst>
          </p:cNvPr>
          <p:cNvSpPr/>
          <p:nvPr/>
        </p:nvSpPr>
        <p:spPr>
          <a:xfrm>
            <a:off x="4124688" y="2633133"/>
            <a:ext cx="509386" cy="1591733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7DA93E72-BAB4-46DD-AEFE-AEBDE5A4C86B}"/>
              </a:ext>
            </a:extLst>
          </p:cNvPr>
          <p:cNvSpPr/>
          <p:nvPr/>
        </p:nvSpPr>
        <p:spPr>
          <a:xfrm>
            <a:off x="4739875" y="2633133"/>
            <a:ext cx="509386" cy="1591733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33E2FA1-EAA6-465D-A0F3-69F9A5E4E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99405" l="2556" r="98444">
                        <a14:foregroundMark x1="17889" y1="9167" x2="21333" y2="8810"/>
                        <a14:foregroundMark x1="31556" y1="25119" x2="35000" y2="28929"/>
                        <a14:foregroundMark x1="43222" y1="23929" x2="49222" y2="27619"/>
                        <a14:foregroundMark x1="49222" y1="27619" x2="49889" y2="28690"/>
                        <a14:foregroundMark x1="30333" y1="27976" x2="33778" y2="31786"/>
                        <a14:foregroundMark x1="33889" y1="25833" x2="36000" y2="30119"/>
                        <a14:foregroundMark x1="43667" y1="22500" x2="47444" y2="25000"/>
                        <a14:foregroundMark x1="42444" y1="23452" x2="40333" y2="30595"/>
                        <a14:foregroundMark x1="40333" y1="30595" x2="44444" y2="30952"/>
                        <a14:foregroundMark x1="54667" y1="25595" x2="59222" y2="29167"/>
                        <a14:foregroundMark x1="69111" y1="7976" x2="70222" y2="8214"/>
                        <a14:foregroundMark x1="57667" y1="27500" x2="60222" y2="29048"/>
                        <a14:foregroundMark x1="20111" y1="7976" x2="20889" y2="7976"/>
                        <a14:foregroundMark x1="10556" y1="65238" x2="11111" y2="73810"/>
                        <a14:foregroundMark x1="5111" y1="83810" x2="2556" y2="86667"/>
                        <a14:foregroundMark x1="10444" y1="89881" x2="10111" y2="93333"/>
                        <a14:foregroundMark x1="25556" y1="93214" x2="31444" y2="96548"/>
                        <a14:foregroundMark x1="31444" y1="96548" x2="38000" y2="96905"/>
                        <a14:foregroundMark x1="38000" y1="96905" x2="38889" y2="96548"/>
                        <a14:foregroundMark x1="54333" y1="97262" x2="63000" y2="97976"/>
                        <a14:foregroundMark x1="28444" y1="99167" x2="35000" y2="99405"/>
                        <a14:foregroundMark x1="35000" y1="99405" x2="36667" y2="97619"/>
                        <a14:foregroundMark x1="70000" y1="7738" x2="70778" y2="7738"/>
                        <a14:foregroundMark x1="83333" y1="4881" x2="83111" y2="6071"/>
                        <a14:foregroundMark x1="91667" y1="1667" x2="90111" y2="7381"/>
                        <a14:foregroundMark x1="98444" y1="7976" x2="95333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309566" y="2937933"/>
            <a:ext cx="4284326" cy="3998334"/>
          </a:xfrm>
          <a:custGeom>
            <a:avLst/>
            <a:gdLst>
              <a:gd name="connsiteX0" fmla="*/ 0 w 4284326"/>
              <a:gd name="connsiteY0" fmla="*/ 0 h 3998334"/>
              <a:gd name="connsiteX1" fmla="*/ 4284326 w 4284326"/>
              <a:gd name="connsiteY1" fmla="*/ 0 h 3998334"/>
              <a:gd name="connsiteX2" fmla="*/ 4284326 w 4284326"/>
              <a:gd name="connsiteY2" fmla="*/ 3998334 h 3998334"/>
              <a:gd name="connsiteX3" fmla="*/ 1901909 w 4284326"/>
              <a:gd name="connsiteY3" fmla="*/ 3998334 h 3998334"/>
              <a:gd name="connsiteX4" fmla="*/ 1901909 w 4284326"/>
              <a:gd name="connsiteY4" fmla="*/ 3979800 h 3998334"/>
              <a:gd name="connsiteX5" fmla="*/ 606509 w 4284326"/>
              <a:gd name="connsiteY5" fmla="*/ 3979800 h 3998334"/>
              <a:gd name="connsiteX6" fmla="*/ 606509 w 4284326"/>
              <a:gd name="connsiteY6" fmla="*/ 3998334 h 3998334"/>
              <a:gd name="connsiteX7" fmla="*/ 0 w 4284326"/>
              <a:gd name="connsiteY7" fmla="*/ 3998334 h 399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84326" h="3998334">
                <a:moveTo>
                  <a:pt x="0" y="0"/>
                </a:moveTo>
                <a:lnTo>
                  <a:pt x="4284326" y="0"/>
                </a:lnTo>
                <a:lnTo>
                  <a:pt x="4284326" y="3998334"/>
                </a:lnTo>
                <a:lnTo>
                  <a:pt x="1901909" y="3998334"/>
                </a:lnTo>
                <a:lnTo>
                  <a:pt x="1901909" y="3979800"/>
                </a:lnTo>
                <a:lnTo>
                  <a:pt x="606509" y="3979800"/>
                </a:lnTo>
                <a:lnTo>
                  <a:pt x="606509" y="3998334"/>
                </a:lnTo>
                <a:lnTo>
                  <a:pt x="0" y="39983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4F0BFD69-1764-4DEA-854D-E9ECDBF050CE}"/>
              </a:ext>
            </a:extLst>
          </p:cNvPr>
          <p:cNvSpPr/>
          <p:nvPr/>
        </p:nvSpPr>
        <p:spPr>
          <a:xfrm>
            <a:off x="4723521" y="2625848"/>
            <a:ext cx="543803" cy="160981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8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j_3044040_c6cbdd0947dcc1c42c0dbca0f5f0f993_161764565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exels-blueeye-6668651">
            <a:hlinkClick r:id="" action="ppaction://media"/>
            <a:extLst>
              <a:ext uri="{FF2B5EF4-FFF2-40B4-BE49-F238E27FC236}">
                <a16:creationId xmlns:a16="http://schemas.microsoft.com/office/drawing/2014/main" xmlns="" id="{73A20A05-B104-446D-8809-AB0CC08629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2cac23a4fb05632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B7020261-66F0-489B-8906-BC858B9E22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07537" y="6225674"/>
            <a:ext cx="406400" cy="406400"/>
          </a:xfrm>
          <a:prstGeom prst="rect">
            <a:avLst/>
          </a:prstGeom>
        </p:spPr>
      </p:pic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xmlns="" id="{04A0BE04-89CA-4E25-8687-30FC9943987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9116081" y="2342765"/>
                </a:moveTo>
                <a:lnTo>
                  <a:pt x="9374330" y="2342765"/>
                </a:lnTo>
                <a:cubicBezTo>
                  <a:pt x="9413177" y="2342948"/>
                  <a:pt x="9440535" y="2352424"/>
                  <a:pt x="9456402" y="2371193"/>
                </a:cubicBezTo>
                <a:cubicBezTo>
                  <a:pt x="9472270" y="2389962"/>
                  <a:pt x="9479930" y="2416930"/>
                  <a:pt x="9479384" y="2452097"/>
                </a:cubicBezTo>
                <a:lnTo>
                  <a:pt x="9479384" y="4446204"/>
                </a:lnTo>
                <a:cubicBezTo>
                  <a:pt x="9480843" y="4487292"/>
                  <a:pt x="9474641" y="4516628"/>
                  <a:pt x="9460779" y="4534212"/>
                </a:cubicBezTo>
                <a:cubicBezTo>
                  <a:pt x="9446918" y="4551795"/>
                  <a:pt x="9416644" y="4560359"/>
                  <a:pt x="9369953" y="4559903"/>
                </a:cubicBezTo>
                <a:lnTo>
                  <a:pt x="9120458" y="4559903"/>
                </a:lnTo>
                <a:cubicBezTo>
                  <a:pt x="9075866" y="4560359"/>
                  <a:pt x="9046868" y="4551795"/>
                  <a:pt x="9033463" y="4534212"/>
                </a:cubicBezTo>
                <a:cubicBezTo>
                  <a:pt x="9020058" y="4516628"/>
                  <a:pt x="9014040" y="4487292"/>
                  <a:pt x="9015408" y="4446204"/>
                </a:cubicBezTo>
                <a:lnTo>
                  <a:pt x="9015408" y="2452097"/>
                </a:lnTo>
                <a:cubicBezTo>
                  <a:pt x="9014678" y="2416930"/>
                  <a:pt x="9021608" y="2389962"/>
                  <a:pt x="9036199" y="2371193"/>
                </a:cubicBezTo>
                <a:cubicBezTo>
                  <a:pt x="9050789" y="2352424"/>
                  <a:pt x="9077417" y="2342948"/>
                  <a:pt x="9116081" y="2342765"/>
                </a:cubicBezTo>
                <a:close/>
                <a:moveTo>
                  <a:pt x="3134382" y="2342765"/>
                </a:moveTo>
                <a:lnTo>
                  <a:pt x="3392632" y="2342765"/>
                </a:lnTo>
                <a:cubicBezTo>
                  <a:pt x="3431478" y="2342948"/>
                  <a:pt x="3458836" y="2352424"/>
                  <a:pt x="3474703" y="2371193"/>
                </a:cubicBezTo>
                <a:cubicBezTo>
                  <a:pt x="3490571" y="2389962"/>
                  <a:pt x="3498232" y="2416930"/>
                  <a:pt x="3497684" y="2452097"/>
                </a:cubicBezTo>
                <a:lnTo>
                  <a:pt x="3497684" y="4446204"/>
                </a:lnTo>
                <a:cubicBezTo>
                  <a:pt x="3499143" y="4487292"/>
                  <a:pt x="3492942" y="4516628"/>
                  <a:pt x="3479081" y="4534212"/>
                </a:cubicBezTo>
                <a:cubicBezTo>
                  <a:pt x="3465219" y="4551795"/>
                  <a:pt x="3434944" y="4560359"/>
                  <a:pt x="3388255" y="4559903"/>
                </a:cubicBezTo>
                <a:lnTo>
                  <a:pt x="3138759" y="4559903"/>
                </a:lnTo>
                <a:cubicBezTo>
                  <a:pt x="3094167" y="4560359"/>
                  <a:pt x="3065169" y="4551795"/>
                  <a:pt x="3051764" y="4534212"/>
                </a:cubicBezTo>
                <a:cubicBezTo>
                  <a:pt x="3038359" y="4516628"/>
                  <a:pt x="3032340" y="4487292"/>
                  <a:pt x="3033708" y="4446204"/>
                </a:cubicBezTo>
                <a:lnTo>
                  <a:pt x="3033708" y="2452097"/>
                </a:lnTo>
                <a:cubicBezTo>
                  <a:pt x="3032979" y="2416930"/>
                  <a:pt x="3039910" y="2389962"/>
                  <a:pt x="3054500" y="2371193"/>
                </a:cubicBezTo>
                <a:cubicBezTo>
                  <a:pt x="3069090" y="2352424"/>
                  <a:pt x="3095717" y="2342948"/>
                  <a:pt x="3134382" y="2342765"/>
                </a:cubicBezTo>
                <a:close/>
                <a:moveTo>
                  <a:pt x="10778230" y="1862395"/>
                </a:moveTo>
                <a:cubicBezTo>
                  <a:pt x="10679588" y="1862940"/>
                  <a:pt x="10597326" y="1893511"/>
                  <a:pt x="10531442" y="1954108"/>
                </a:cubicBezTo>
                <a:cubicBezTo>
                  <a:pt x="10465560" y="2014704"/>
                  <a:pt x="10431345" y="2102051"/>
                  <a:pt x="10428797" y="2216148"/>
                </a:cubicBezTo>
                <a:lnTo>
                  <a:pt x="10428797" y="4590435"/>
                </a:lnTo>
                <a:cubicBezTo>
                  <a:pt x="10426431" y="4752482"/>
                  <a:pt x="10459555" y="4868400"/>
                  <a:pt x="10528167" y="4938186"/>
                </a:cubicBezTo>
                <a:cubicBezTo>
                  <a:pt x="10596780" y="5007973"/>
                  <a:pt x="10715078" y="5042002"/>
                  <a:pt x="10883060" y="5040274"/>
                </a:cubicBezTo>
                <a:lnTo>
                  <a:pt x="11578080" y="5040274"/>
                </a:lnTo>
                <a:lnTo>
                  <a:pt x="11683007" y="4524927"/>
                </a:lnTo>
                <a:lnTo>
                  <a:pt x="11110279" y="4524927"/>
                </a:lnTo>
                <a:cubicBezTo>
                  <a:pt x="11072024" y="4524836"/>
                  <a:pt x="11046885" y="4516272"/>
                  <a:pt x="11034862" y="4499235"/>
                </a:cubicBezTo>
                <a:cubicBezTo>
                  <a:pt x="11022839" y="4482198"/>
                  <a:pt x="11017374" y="4457235"/>
                  <a:pt x="11018467" y="4424346"/>
                </a:cubicBezTo>
                <a:lnTo>
                  <a:pt x="11018467" y="2478312"/>
                </a:lnTo>
                <a:cubicBezTo>
                  <a:pt x="11017738" y="2445423"/>
                  <a:pt x="11024661" y="2420462"/>
                  <a:pt x="11039235" y="2403428"/>
                </a:cubicBezTo>
                <a:cubicBezTo>
                  <a:pt x="11053807" y="2386394"/>
                  <a:pt x="11080404" y="2377832"/>
                  <a:pt x="11119023" y="2377741"/>
                </a:cubicBezTo>
                <a:lnTo>
                  <a:pt x="11683007" y="2377741"/>
                </a:lnTo>
                <a:lnTo>
                  <a:pt x="11582453" y="1862395"/>
                </a:lnTo>
                <a:close/>
                <a:moveTo>
                  <a:pt x="8840697" y="1862395"/>
                </a:moveTo>
                <a:cubicBezTo>
                  <a:pt x="8703931" y="1863850"/>
                  <a:pt x="8604018" y="1898058"/>
                  <a:pt x="8540959" y="1965018"/>
                </a:cubicBezTo>
                <a:cubicBezTo>
                  <a:pt x="8477899" y="2031978"/>
                  <a:pt x="8446778" y="2122958"/>
                  <a:pt x="8447597" y="2237956"/>
                </a:cubicBezTo>
                <a:lnTo>
                  <a:pt x="8447597" y="4621038"/>
                </a:lnTo>
                <a:cubicBezTo>
                  <a:pt x="8444594" y="4737856"/>
                  <a:pt x="8473532" y="4836115"/>
                  <a:pt x="8534407" y="4915813"/>
                </a:cubicBezTo>
                <a:cubicBezTo>
                  <a:pt x="8595283" y="4995512"/>
                  <a:pt x="8706115" y="5036998"/>
                  <a:pt x="8866903" y="5040274"/>
                </a:cubicBezTo>
                <a:lnTo>
                  <a:pt x="9632255" y="5040274"/>
                </a:lnTo>
                <a:cubicBezTo>
                  <a:pt x="9792862" y="5036999"/>
                  <a:pt x="9902966" y="4995512"/>
                  <a:pt x="9962568" y="4915813"/>
                </a:cubicBezTo>
                <a:cubicBezTo>
                  <a:pt x="10022170" y="4836115"/>
                  <a:pt x="10050378" y="4737856"/>
                  <a:pt x="10047194" y="4621038"/>
                </a:cubicBezTo>
                <a:lnTo>
                  <a:pt x="10047194" y="2237956"/>
                </a:lnTo>
                <a:cubicBezTo>
                  <a:pt x="10047922" y="2122958"/>
                  <a:pt x="10016983" y="2031978"/>
                  <a:pt x="9954379" y="1965018"/>
                </a:cubicBezTo>
                <a:cubicBezTo>
                  <a:pt x="9891774" y="1898058"/>
                  <a:pt x="9793135" y="1863850"/>
                  <a:pt x="9658462" y="1862395"/>
                </a:cubicBezTo>
                <a:close/>
                <a:moveTo>
                  <a:pt x="6037773" y="1862395"/>
                </a:moveTo>
                <a:lnTo>
                  <a:pt x="6037773" y="5040274"/>
                </a:lnTo>
                <a:lnTo>
                  <a:pt x="6596839" y="5040274"/>
                </a:lnTo>
                <a:lnTo>
                  <a:pt x="6596839" y="3309262"/>
                </a:lnTo>
                <a:lnTo>
                  <a:pt x="7047420" y="4690575"/>
                </a:lnTo>
                <a:lnTo>
                  <a:pt x="7506756" y="3309262"/>
                </a:lnTo>
                <a:lnTo>
                  <a:pt x="7506756" y="5040274"/>
                </a:lnTo>
                <a:lnTo>
                  <a:pt x="8065822" y="5040274"/>
                </a:lnTo>
                <a:lnTo>
                  <a:pt x="8065822" y="1862395"/>
                </a:lnTo>
                <a:lnTo>
                  <a:pt x="7454256" y="1862395"/>
                </a:lnTo>
                <a:lnTo>
                  <a:pt x="7047420" y="3234952"/>
                </a:lnTo>
                <a:lnTo>
                  <a:pt x="6644959" y="1862395"/>
                </a:lnTo>
                <a:close/>
                <a:moveTo>
                  <a:pt x="4796531" y="1862395"/>
                </a:moveTo>
                <a:cubicBezTo>
                  <a:pt x="4697888" y="1862940"/>
                  <a:pt x="4615626" y="1893511"/>
                  <a:pt x="4549744" y="1954108"/>
                </a:cubicBezTo>
                <a:cubicBezTo>
                  <a:pt x="4483861" y="2014704"/>
                  <a:pt x="4449646" y="2102051"/>
                  <a:pt x="4447098" y="2216148"/>
                </a:cubicBezTo>
                <a:lnTo>
                  <a:pt x="4447098" y="4590435"/>
                </a:lnTo>
                <a:cubicBezTo>
                  <a:pt x="4444732" y="4752482"/>
                  <a:pt x="4477855" y="4868400"/>
                  <a:pt x="4546468" y="4938186"/>
                </a:cubicBezTo>
                <a:cubicBezTo>
                  <a:pt x="4615080" y="5007973"/>
                  <a:pt x="4733378" y="5042002"/>
                  <a:pt x="4901360" y="5040274"/>
                </a:cubicBezTo>
                <a:lnTo>
                  <a:pt x="5596380" y="5040274"/>
                </a:lnTo>
                <a:lnTo>
                  <a:pt x="5701308" y="4524927"/>
                </a:lnTo>
                <a:lnTo>
                  <a:pt x="5128579" y="4524927"/>
                </a:lnTo>
                <a:cubicBezTo>
                  <a:pt x="5090325" y="4524836"/>
                  <a:pt x="5065186" y="4516272"/>
                  <a:pt x="5053163" y="4499235"/>
                </a:cubicBezTo>
                <a:cubicBezTo>
                  <a:pt x="5041140" y="4482198"/>
                  <a:pt x="5035675" y="4457235"/>
                  <a:pt x="5036768" y="4424346"/>
                </a:cubicBezTo>
                <a:lnTo>
                  <a:pt x="5036768" y="2478312"/>
                </a:lnTo>
                <a:cubicBezTo>
                  <a:pt x="5036040" y="2445423"/>
                  <a:pt x="5042962" y="2420462"/>
                  <a:pt x="5057535" y="2403428"/>
                </a:cubicBezTo>
                <a:cubicBezTo>
                  <a:pt x="5072108" y="2386394"/>
                  <a:pt x="5098704" y="2377832"/>
                  <a:pt x="5137323" y="2377741"/>
                </a:cubicBezTo>
                <a:lnTo>
                  <a:pt x="5701308" y="2377741"/>
                </a:lnTo>
                <a:lnTo>
                  <a:pt x="5600753" y="1862395"/>
                </a:lnTo>
                <a:close/>
                <a:moveTo>
                  <a:pt x="2858997" y="1862395"/>
                </a:moveTo>
                <a:cubicBezTo>
                  <a:pt x="2722231" y="1863850"/>
                  <a:pt x="2622319" y="1898058"/>
                  <a:pt x="2559259" y="1965018"/>
                </a:cubicBezTo>
                <a:cubicBezTo>
                  <a:pt x="2496199" y="2031978"/>
                  <a:pt x="2465079" y="2122958"/>
                  <a:pt x="2465898" y="2237956"/>
                </a:cubicBezTo>
                <a:lnTo>
                  <a:pt x="2465898" y="4621038"/>
                </a:lnTo>
                <a:cubicBezTo>
                  <a:pt x="2462895" y="4737856"/>
                  <a:pt x="2491831" y="4836115"/>
                  <a:pt x="2552708" y="4915813"/>
                </a:cubicBezTo>
                <a:cubicBezTo>
                  <a:pt x="2613583" y="4995512"/>
                  <a:pt x="2724416" y="5036998"/>
                  <a:pt x="2885204" y="5040274"/>
                </a:cubicBezTo>
                <a:lnTo>
                  <a:pt x="3650557" y="5040274"/>
                </a:lnTo>
                <a:cubicBezTo>
                  <a:pt x="3811163" y="5036999"/>
                  <a:pt x="3921267" y="4995512"/>
                  <a:pt x="3980869" y="4915813"/>
                </a:cubicBezTo>
                <a:cubicBezTo>
                  <a:pt x="4040471" y="4836115"/>
                  <a:pt x="4068679" y="4737856"/>
                  <a:pt x="4065494" y="4621038"/>
                </a:cubicBezTo>
                <a:lnTo>
                  <a:pt x="4065494" y="2237956"/>
                </a:lnTo>
                <a:cubicBezTo>
                  <a:pt x="4066222" y="2122958"/>
                  <a:pt x="4035284" y="2031978"/>
                  <a:pt x="3972680" y="1965018"/>
                </a:cubicBezTo>
                <a:cubicBezTo>
                  <a:pt x="3910074" y="1898058"/>
                  <a:pt x="3811436" y="1863850"/>
                  <a:pt x="3676763" y="1862395"/>
                </a:cubicBezTo>
                <a:close/>
                <a:moveTo>
                  <a:pt x="332298" y="1862395"/>
                </a:moveTo>
                <a:lnTo>
                  <a:pt x="332298" y="5040274"/>
                </a:lnTo>
                <a:lnTo>
                  <a:pt x="908852" y="5040274"/>
                </a:lnTo>
                <a:lnTo>
                  <a:pt x="908852" y="3680818"/>
                </a:lnTo>
                <a:lnTo>
                  <a:pt x="1123079" y="3680818"/>
                </a:lnTo>
                <a:lnTo>
                  <a:pt x="1485953" y="5040274"/>
                </a:lnTo>
                <a:lnTo>
                  <a:pt x="2111145" y="5040274"/>
                </a:lnTo>
                <a:cubicBezTo>
                  <a:pt x="2028078" y="4755324"/>
                  <a:pt x="1945010" y="4468461"/>
                  <a:pt x="1861943" y="4179686"/>
                </a:cubicBezTo>
                <a:cubicBezTo>
                  <a:pt x="1778875" y="3890910"/>
                  <a:pt x="1695808" y="3605141"/>
                  <a:pt x="1612740" y="3322376"/>
                </a:cubicBezTo>
                <a:lnTo>
                  <a:pt x="1879431" y="2443757"/>
                </a:lnTo>
                <a:cubicBezTo>
                  <a:pt x="1887173" y="2416163"/>
                  <a:pt x="1896827" y="2398132"/>
                  <a:pt x="1908395" y="2389663"/>
                </a:cubicBezTo>
                <a:cubicBezTo>
                  <a:pt x="1919962" y="2381193"/>
                  <a:pt x="1939454" y="2377368"/>
                  <a:pt x="1966870" y="2378188"/>
                </a:cubicBezTo>
                <a:lnTo>
                  <a:pt x="2146121" y="2378188"/>
                </a:lnTo>
                <a:lnTo>
                  <a:pt x="2045566" y="1862395"/>
                </a:lnTo>
                <a:lnTo>
                  <a:pt x="1603996" y="1862395"/>
                </a:lnTo>
                <a:cubicBezTo>
                  <a:pt x="1579586" y="1862212"/>
                  <a:pt x="1558455" y="1866945"/>
                  <a:pt x="1540603" y="1876595"/>
                </a:cubicBezTo>
                <a:cubicBezTo>
                  <a:pt x="1522750" y="1886244"/>
                  <a:pt x="1510363" y="1901905"/>
                  <a:pt x="1503441" y="1923579"/>
                </a:cubicBezTo>
                <a:lnTo>
                  <a:pt x="1079359" y="3269921"/>
                </a:lnTo>
                <a:lnTo>
                  <a:pt x="908852" y="3269921"/>
                </a:lnTo>
                <a:lnTo>
                  <a:pt x="908852" y="186239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34400" b="1" dirty="0">
              <a:latin typeface="American Captain 01" pitchFamily="50" charset="0"/>
              <a:cs typeface="American Captain 01" pitchFamily="50" charset="0"/>
            </a:endParaRPr>
          </a:p>
        </p:txBody>
      </p:sp>
      <p:pic>
        <p:nvPicPr>
          <p:cNvPr id="5" name="Picture 2" descr="Sticker Space Sticker">
            <a:extLst>
              <a:ext uri="{FF2B5EF4-FFF2-40B4-BE49-F238E27FC236}">
                <a16:creationId xmlns:a16="http://schemas.microsoft.com/office/drawing/2014/main" xmlns="" id="{E9E6D0F1-C859-46C2-B8E7-C0DB05D7FD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961524"/>
            <a:ext cx="45720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cac23a4fb05632 (mp3cut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90430676-70DD-4D69-AEC2-743809C0672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>
                  <p14:fade out="5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01137" y="613543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2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8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B3484F8-6D88-4C77-912E-0239B7C1F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341"/>
            <a:ext cx="12192000" cy="685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7B1A7B3-03CC-45F5-967C-CF56538EA4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105" y="255658"/>
            <a:ext cx="11607790" cy="436714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5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7EED957-9D0E-462E-9672-B9EBC82BB0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602">
            <a:off x="8842345" y="4567548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446201B-5024-42DA-8D5B-D6B40EBE4A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667" y="4710423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E6337F8D-8F6F-4647-8D33-35D3E28998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4057" y="4784726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75863D0A-30FE-42E8-B64F-B4A535AD5C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8972">
            <a:off x="6612878" y="4648357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Glitter Click Sticker by Fanshawe College">
            <a:extLst>
              <a:ext uri="{FF2B5EF4-FFF2-40B4-BE49-F238E27FC236}">
                <a16:creationId xmlns:a16="http://schemas.microsoft.com/office/drawing/2014/main" xmlns="" id="{32152105-B965-422A-919C-DF15466511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0436" y="5090504"/>
            <a:ext cx="1000818" cy="100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ap Button Sticker by FINTECH 4.0">
            <a:extLst>
              <a:ext uri="{FF2B5EF4-FFF2-40B4-BE49-F238E27FC236}">
                <a16:creationId xmlns:a16="http://schemas.microsoft.com/office/drawing/2014/main" xmlns="" id="{2273DC0A-B5A9-426B-A1FC-BF8A41566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1266" y="5278434"/>
            <a:ext cx="825500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AF918AB-F91C-4A17-88D1-DD5BA03A14BD}"/>
              </a:ext>
            </a:extLst>
          </p:cNvPr>
          <p:cNvSpPr txBox="1"/>
          <p:nvPr/>
        </p:nvSpPr>
        <p:spPr>
          <a:xfrm>
            <a:off x="292105" y="724511"/>
            <a:ext cx="11464422" cy="25545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80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ЗАДАНИЕ № 2</a:t>
            </a:r>
            <a:endParaRPr lang="ru-RU" sz="8000" b="1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8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!!!!!</a:t>
            </a:r>
            <a:endParaRPr lang="ru-RU" sz="72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kosmicheskie-udarnyie-volnyi-byut-tehnologiyu-zvuka-39683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C3A31160-EDE1-4772-9C28-95F691AC8C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3327" y="61959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81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9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4426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4426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9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4426"/>
                                      </p:to>
                                    </p:animClr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4426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B3484F8-6D88-4C77-912E-0239B7C1F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341"/>
            <a:ext cx="12192000" cy="685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7B1A7B3-03CC-45F5-967C-CF56538EA4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105" y="255658"/>
            <a:ext cx="11607790" cy="436714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5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7EED957-9D0E-462E-9672-B9EBC82BB0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602">
            <a:off x="8842345" y="4567548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446201B-5024-42DA-8D5B-D6B40EBE4A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667" y="4710423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E6337F8D-8F6F-4647-8D33-35D3E28998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4057" y="4784726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75863D0A-30FE-42E8-B64F-B4A535AD5C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8972">
            <a:off x="6612878" y="4648357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Glitter Click Sticker by Fanshawe College">
            <a:extLst>
              <a:ext uri="{FF2B5EF4-FFF2-40B4-BE49-F238E27FC236}">
                <a16:creationId xmlns:a16="http://schemas.microsoft.com/office/drawing/2014/main" xmlns="" id="{32152105-B965-422A-919C-DF15466511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0436" y="5090504"/>
            <a:ext cx="1000818" cy="100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ap Button Sticker by FINTECH 4.0">
            <a:extLst>
              <a:ext uri="{FF2B5EF4-FFF2-40B4-BE49-F238E27FC236}">
                <a16:creationId xmlns:a16="http://schemas.microsoft.com/office/drawing/2014/main" xmlns="" id="{2273DC0A-B5A9-426B-A1FC-BF8A41566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1266" y="5278434"/>
            <a:ext cx="825500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AF918AB-F91C-4A17-88D1-DD5BA03A14BD}"/>
              </a:ext>
            </a:extLst>
          </p:cNvPr>
          <p:cNvSpPr txBox="1"/>
          <p:nvPr/>
        </p:nvSpPr>
        <p:spPr>
          <a:xfrm>
            <a:off x="292105" y="724511"/>
            <a:ext cx="11464422" cy="34163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Зажгите звезды!</a:t>
            </a:r>
          </a:p>
          <a:p>
            <a:pPr algn="ctr"/>
            <a:r>
              <a:rPr lang="ru-RU" sz="5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этого подберите по 4 слова – определения к каждому объекту.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AE24023-D0E9-41B2-B767-E31313475BA9}"/>
              </a:ext>
            </a:extLst>
          </p:cNvPr>
          <p:cNvSpPr txBox="1"/>
          <p:nvPr/>
        </p:nvSpPr>
        <p:spPr>
          <a:xfrm>
            <a:off x="363789" y="305013"/>
            <a:ext cx="11464422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Ракета какая </a:t>
            </a:r>
            <a:r>
              <a:rPr lang="ru-RU" sz="54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????</a:t>
            </a:r>
            <a:endParaRPr lang="ru-RU" sz="48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7948B7C0-38AD-444D-9197-FF9546748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650013">
            <a:off x="873016" y="678391"/>
            <a:ext cx="4178401" cy="417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8">
            <a:extLst>
              <a:ext uri="{FF2B5EF4-FFF2-40B4-BE49-F238E27FC236}">
                <a16:creationId xmlns:a16="http://schemas.microsoft.com/office/drawing/2014/main" xmlns="" id="{3A4871E7-EE52-403E-BAB8-CF9656A16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3504" y="1645765"/>
            <a:ext cx="1363563" cy="138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8">
            <a:extLst>
              <a:ext uri="{FF2B5EF4-FFF2-40B4-BE49-F238E27FC236}">
                <a16:creationId xmlns:a16="http://schemas.microsoft.com/office/drawing/2014/main" xmlns="" id="{64D6644E-87BD-4836-8943-5EA6C4C13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8042" y="1707807"/>
            <a:ext cx="1363563" cy="138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8">
            <a:extLst>
              <a:ext uri="{FF2B5EF4-FFF2-40B4-BE49-F238E27FC236}">
                <a16:creationId xmlns:a16="http://schemas.microsoft.com/office/drawing/2014/main" xmlns="" id="{575F21CD-AF3C-4158-8D69-3E6B78FEB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4341" y="1769849"/>
            <a:ext cx="1363563" cy="138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8">
            <a:extLst>
              <a:ext uri="{FF2B5EF4-FFF2-40B4-BE49-F238E27FC236}">
                <a16:creationId xmlns:a16="http://schemas.microsoft.com/office/drawing/2014/main" xmlns="" id="{1D1DA35C-65F3-4464-A2C4-2D6DD3786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59510" y="1831891"/>
            <a:ext cx="1363563" cy="138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6">
            <a:extLst>
              <a:ext uri="{FF2B5EF4-FFF2-40B4-BE49-F238E27FC236}">
                <a16:creationId xmlns:a16="http://schemas.microsoft.com/office/drawing/2014/main" xmlns="" id="{337209AD-5C1C-48D7-9578-95B30053F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9708" y="921766"/>
            <a:ext cx="3284784" cy="281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авила">
            <a:extLst>
              <a:ext uri="{FF2B5EF4-FFF2-40B4-BE49-F238E27FC236}">
                <a16:creationId xmlns:a16="http://schemas.microsoft.com/office/drawing/2014/main" xmlns="" id="{A3C279E9-AB47-4C11-B375-39FE3102287D}"/>
              </a:ext>
            </a:extLst>
          </p:cNvPr>
          <p:cNvSpPr/>
          <p:nvPr/>
        </p:nvSpPr>
        <p:spPr>
          <a:xfrm>
            <a:off x="167673" y="135075"/>
            <a:ext cx="4292600" cy="2813296"/>
          </a:xfrm>
          <a:prstGeom prst="roundRect">
            <a:avLst/>
          </a:prstGeom>
          <a:solidFill>
            <a:srgbClr val="FFFFFF">
              <a:alpha val="89804"/>
            </a:srgb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93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Дети должны подбирать по 4 прилагательных к каждому существительному.</a:t>
            </a:r>
            <a:r>
              <a:rPr lang="ru-RU" i="1" dirty="0">
                <a:solidFill>
                  <a:srgbClr val="093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Например, ракета какая? Космическая, быстрая, надежная и т.д.</a:t>
            </a:r>
          </a:p>
          <a:p>
            <a:pPr algn="ctr"/>
            <a:r>
              <a:rPr lang="ru-RU" b="1" dirty="0">
                <a:solidFill>
                  <a:srgbClr val="093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 каждое правильно подобранное прилагательное ребёнок получает звезду</a:t>
            </a:r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Вопрос">
            <a:extLst>
              <a:ext uri="{FF2B5EF4-FFF2-40B4-BE49-F238E27FC236}">
                <a16:creationId xmlns:a16="http://schemas.microsoft.com/office/drawing/2014/main" xmlns="" id="{28776FF0-3C36-47D1-B778-330B4B72F7CD}"/>
              </a:ext>
            </a:extLst>
          </p:cNvPr>
          <p:cNvSpPr/>
          <p:nvPr/>
        </p:nvSpPr>
        <p:spPr>
          <a:xfrm>
            <a:off x="11721387" y="92602"/>
            <a:ext cx="333827" cy="533400"/>
          </a:xfrm>
          <a:prstGeom prst="roundRect">
            <a:avLst/>
          </a:prstGeom>
          <a:solidFill>
            <a:srgbClr val="FFFFFF">
              <a:alpha val="50196"/>
            </a:srgb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3436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vuk-kasanie-volshebnoy-palochkoy-665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vuk-kasanie-volshebnoy-palochkoy-665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vuk-kasanie-volshebnoy-palochkoy-665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vuk-kasanie-volshebnoy-palochkoy-665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ravilnyiy-otvet-na-samyiy-pervyiy-vopros-526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1" grpId="0" build="allAtOnce"/>
      <p:bldP spid="18" grpId="0" animBg="1"/>
      <p:bldP spid="1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B3484F8-6D88-4C77-912E-0239B7C1F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341"/>
            <a:ext cx="12192000" cy="685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7B1A7B3-03CC-45F5-967C-CF56538EA4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105" y="255658"/>
            <a:ext cx="11607790" cy="436714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5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7EED957-9D0E-462E-9672-B9EBC82BB0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602">
            <a:off x="8842345" y="4567548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446201B-5024-42DA-8D5B-D6B40EBE4A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667" y="4710423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E6337F8D-8F6F-4647-8D33-35D3E28998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4057" y="4784726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75863D0A-30FE-42E8-B64F-B4A535AD5C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8972">
            <a:off x="6612878" y="4648357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Glitter Click Sticker by Fanshawe College">
            <a:extLst>
              <a:ext uri="{FF2B5EF4-FFF2-40B4-BE49-F238E27FC236}">
                <a16:creationId xmlns:a16="http://schemas.microsoft.com/office/drawing/2014/main" xmlns="" id="{32152105-B965-422A-919C-DF15466511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0436" y="5090504"/>
            <a:ext cx="1000818" cy="100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ap Button Sticker by FINTECH 4.0">
            <a:extLst>
              <a:ext uri="{FF2B5EF4-FFF2-40B4-BE49-F238E27FC236}">
                <a16:creationId xmlns:a16="http://schemas.microsoft.com/office/drawing/2014/main" xmlns="" id="{2273DC0A-B5A9-426B-A1FC-BF8A41566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1266" y="5278434"/>
            <a:ext cx="825500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AE24023-D0E9-41B2-B767-E31313475BA9}"/>
              </a:ext>
            </a:extLst>
          </p:cNvPr>
          <p:cNvSpPr txBox="1"/>
          <p:nvPr/>
        </p:nvSpPr>
        <p:spPr>
          <a:xfrm>
            <a:off x="363789" y="305013"/>
            <a:ext cx="11464422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Космонавт какой </a:t>
            </a:r>
            <a:r>
              <a:rPr lang="ru-RU" sz="54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????</a:t>
            </a:r>
            <a:endParaRPr lang="ru-RU" sz="48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7948B7C0-38AD-444D-9197-FF9546748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28" b="96879" l="1223" r="99457">
                        <a14:foregroundMark x1="8832" y1="26936" x2="11005" y2="31329"/>
                        <a14:foregroundMark x1="47147" y1="5780" x2="66168" y2="7746"/>
                        <a14:foregroundMark x1="46467" y1="2428" x2="51902" y2="2428"/>
                        <a14:foregroundMark x1="2989" y1="25665" x2="2989" y2="25665"/>
                        <a14:foregroundMark x1="3397" y1="31329" x2="3397" y2="31329"/>
                        <a14:foregroundMark x1="89538" y1="45549" x2="93478" y2="48671"/>
                        <a14:foregroundMark x1="55163" y1="88092" x2="58424" y2="96879"/>
                        <a14:foregroundMark x1="98234" y1="46474" x2="99728" y2="47746"/>
                        <a14:foregroundMark x1="2310" y1="25665" x2="3668" y2="25665"/>
                        <a14:foregroundMark x1="1223" y1="31561" x2="3168" y2="32767"/>
                        <a14:backgroundMark x1="6658" y1="34913" x2="6658" y2="34913"/>
                        <a14:backgroundMark x1="8832" y1="34220" x2="8152" y2="34798"/>
                        <a14:backgroundMark x1="7473" y1="34566" x2="4076" y2="34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670320" flipH="1">
            <a:off x="850401" y="989246"/>
            <a:ext cx="3478642" cy="408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8">
            <a:extLst>
              <a:ext uri="{FF2B5EF4-FFF2-40B4-BE49-F238E27FC236}">
                <a16:creationId xmlns:a16="http://schemas.microsoft.com/office/drawing/2014/main" xmlns="" id="{3A4871E7-EE52-403E-BAB8-CF9656A16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3504" y="1645765"/>
            <a:ext cx="1363563" cy="138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8">
            <a:extLst>
              <a:ext uri="{FF2B5EF4-FFF2-40B4-BE49-F238E27FC236}">
                <a16:creationId xmlns:a16="http://schemas.microsoft.com/office/drawing/2014/main" xmlns="" id="{64D6644E-87BD-4836-8943-5EA6C4C13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8042" y="1707807"/>
            <a:ext cx="1363563" cy="138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8">
            <a:extLst>
              <a:ext uri="{FF2B5EF4-FFF2-40B4-BE49-F238E27FC236}">
                <a16:creationId xmlns:a16="http://schemas.microsoft.com/office/drawing/2014/main" xmlns="" id="{575F21CD-AF3C-4158-8D69-3E6B78FEB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4341" y="1769849"/>
            <a:ext cx="1363563" cy="138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8">
            <a:extLst>
              <a:ext uri="{FF2B5EF4-FFF2-40B4-BE49-F238E27FC236}">
                <a16:creationId xmlns:a16="http://schemas.microsoft.com/office/drawing/2014/main" xmlns="" id="{1D1DA35C-65F3-4464-A2C4-2D6DD3786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59510" y="1831891"/>
            <a:ext cx="1363563" cy="138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6">
            <a:extLst>
              <a:ext uri="{FF2B5EF4-FFF2-40B4-BE49-F238E27FC236}">
                <a16:creationId xmlns:a16="http://schemas.microsoft.com/office/drawing/2014/main" xmlns="" id="{337209AD-5C1C-48D7-9578-95B30053F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9708" y="921766"/>
            <a:ext cx="3284784" cy="281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82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vuk-kasanie-volshebnoy-palochkoy-665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vuk-kasanie-volshebnoy-palochkoy-665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vuk-kasanie-volshebnoy-palochkoy-665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vuk-kasanie-volshebnoy-palochkoy-665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ravilnyiy-otvet-na-samyiy-pervyiy-vopros-526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B3484F8-6D88-4C77-912E-0239B7C1F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341"/>
            <a:ext cx="12192000" cy="685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7B1A7B3-03CC-45F5-967C-CF56538EA4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105" y="255658"/>
            <a:ext cx="11607790" cy="436714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5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7EED957-9D0E-462E-9672-B9EBC82BB0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602">
            <a:off x="8842345" y="4567548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446201B-5024-42DA-8D5B-D6B40EBE4A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667" y="4710423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E6337F8D-8F6F-4647-8D33-35D3E28998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4057" y="4784726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75863D0A-30FE-42E8-B64F-B4A535AD5C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8972">
            <a:off x="6612878" y="4648357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Glitter Click Sticker by Fanshawe College">
            <a:extLst>
              <a:ext uri="{FF2B5EF4-FFF2-40B4-BE49-F238E27FC236}">
                <a16:creationId xmlns:a16="http://schemas.microsoft.com/office/drawing/2014/main" xmlns="" id="{32152105-B965-422A-919C-DF15466511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0436" y="5090504"/>
            <a:ext cx="1000818" cy="100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ap Button Sticker by FINTECH 4.0">
            <a:extLst>
              <a:ext uri="{FF2B5EF4-FFF2-40B4-BE49-F238E27FC236}">
                <a16:creationId xmlns:a16="http://schemas.microsoft.com/office/drawing/2014/main" xmlns="" id="{2273DC0A-B5A9-426B-A1FC-BF8A41566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1266" y="5278434"/>
            <a:ext cx="825500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AE24023-D0E9-41B2-B767-E31313475BA9}"/>
              </a:ext>
            </a:extLst>
          </p:cNvPr>
          <p:cNvSpPr txBox="1"/>
          <p:nvPr/>
        </p:nvSpPr>
        <p:spPr>
          <a:xfrm>
            <a:off x="363789" y="305013"/>
            <a:ext cx="11464422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Планета Земля какая </a:t>
            </a:r>
            <a:r>
              <a:rPr lang="ru-RU" sz="54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????</a:t>
            </a:r>
            <a:endParaRPr lang="ru-RU" sz="48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7948B7C0-38AD-444D-9197-FF9546748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670320" flipH="1">
            <a:off x="1087695" y="1173767"/>
            <a:ext cx="2993257" cy="298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8">
            <a:extLst>
              <a:ext uri="{FF2B5EF4-FFF2-40B4-BE49-F238E27FC236}">
                <a16:creationId xmlns:a16="http://schemas.microsoft.com/office/drawing/2014/main" xmlns="" id="{3A4871E7-EE52-403E-BAB8-CF9656A16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3504" y="1645765"/>
            <a:ext cx="1363563" cy="138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8">
            <a:extLst>
              <a:ext uri="{FF2B5EF4-FFF2-40B4-BE49-F238E27FC236}">
                <a16:creationId xmlns:a16="http://schemas.microsoft.com/office/drawing/2014/main" xmlns="" id="{64D6644E-87BD-4836-8943-5EA6C4C13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8042" y="1707807"/>
            <a:ext cx="1363563" cy="138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8">
            <a:extLst>
              <a:ext uri="{FF2B5EF4-FFF2-40B4-BE49-F238E27FC236}">
                <a16:creationId xmlns:a16="http://schemas.microsoft.com/office/drawing/2014/main" xmlns="" id="{575F21CD-AF3C-4158-8D69-3E6B78FEB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4341" y="1769849"/>
            <a:ext cx="1363563" cy="138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8">
            <a:extLst>
              <a:ext uri="{FF2B5EF4-FFF2-40B4-BE49-F238E27FC236}">
                <a16:creationId xmlns:a16="http://schemas.microsoft.com/office/drawing/2014/main" xmlns="" id="{1D1DA35C-65F3-4464-A2C4-2D6DD3786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59510" y="1831891"/>
            <a:ext cx="1363563" cy="138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6">
            <a:extLst>
              <a:ext uri="{FF2B5EF4-FFF2-40B4-BE49-F238E27FC236}">
                <a16:creationId xmlns:a16="http://schemas.microsoft.com/office/drawing/2014/main" xmlns="" id="{337209AD-5C1C-48D7-9578-95B30053F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9708" y="921766"/>
            <a:ext cx="3284784" cy="281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69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vuk-kasanie-volshebnoy-palochkoy-665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vuk-kasanie-volshebnoy-palochkoy-665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vuk-kasanie-volshebnoy-palochkoy-665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vuk-kasanie-volshebnoy-palochkoy-665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ravilnyiy-otvet-na-samyiy-pervyiy-vopros-526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B3484F8-6D88-4C77-912E-0239B7C1F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341"/>
            <a:ext cx="12192000" cy="685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7B1A7B3-03CC-45F5-967C-CF56538EA4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105" y="255658"/>
            <a:ext cx="11607790" cy="436714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5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7EED957-9D0E-462E-9672-B9EBC82BB0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602">
            <a:off x="8842345" y="4567548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446201B-5024-42DA-8D5B-D6B40EBE4A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667" y="4710423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E6337F8D-8F6F-4647-8D33-35D3E28998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4057" y="4784726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75863D0A-30FE-42E8-B64F-B4A535AD5C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8972">
            <a:off x="6612878" y="4648357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Glitter Click Sticker by Fanshawe College">
            <a:extLst>
              <a:ext uri="{FF2B5EF4-FFF2-40B4-BE49-F238E27FC236}">
                <a16:creationId xmlns:a16="http://schemas.microsoft.com/office/drawing/2014/main" xmlns="" id="{32152105-B965-422A-919C-DF15466511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0436" y="5090504"/>
            <a:ext cx="1000818" cy="100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ap Button Sticker by FINTECH 4.0">
            <a:extLst>
              <a:ext uri="{FF2B5EF4-FFF2-40B4-BE49-F238E27FC236}">
                <a16:creationId xmlns:a16="http://schemas.microsoft.com/office/drawing/2014/main" xmlns="" id="{2273DC0A-B5A9-426B-A1FC-BF8A41566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1266" y="5278434"/>
            <a:ext cx="825500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AE24023-D0E9-41B2-B767-E31313475BA9}"/>
              </a:ext>
            </a:extLst>
          </p:cNvPr>
          <p:cNvSpPr txBox="1"/>
          <p:nvPr/>
        </p:nvSpPr>
        <p:spPr>
          <a:xfrm>
            <a:off x="363789" y="305013"/>
            <a:ext cx="11464422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Метеорит какой </a:t>
            </a:r>
            <a:r>
              <a:rPr lang="ru-RU" sz="54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????</a:t>
            </a:r>
            <a:endParaRPr lang="ru-RU" sz="48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7948B7C0-38AD-444D-9197-FF9546748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382510" flipH="1">
            <a:off x="826195" y="551859"/>
            <a:ext cx="3868145" cy="386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8">
            <a:extLst>
              <a:ext uri="{FF2B5EF4-FFF2-40B4-BE49-F238E27FC236}">
                <a16:creationId xmlns:a16="http://schemas.microsoft.com/office/drawing/2014/main" xmlns="" id="{3A4871E7-EE52-403E-BAB8-CF9656A16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3504" y="1645765"/>
            <a:ext cx="1363563" cy="138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8">
            <a:extLst>
              <a:ext uri="{FF2B5EF4-FFF2-40B4-BE49-F238E27FC236}">
                <a16:creationId xmlns:a16="http://schemas.microsoft.com/office/drawing/2014/main" xmlns="" id="{64D6644E-87BD-4836-8943-5EA6C4C13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8042" y="1707807"/>
            <a:ext cx="1363563" cy="138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8">
            <a:extLst>
              <a:ext uri="{FF2B5EF4-FFF2-40B4-BE49-F238E27FC236}">
                <a16:creationId xmlns:a16="http://schemas.microsoft.com/office/drawing/2014/main" xmlns="" id="{575F21CD-AF3C-4158-8D69-3E6B78FEB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4341" y="1769849"/>
            <a:ext cx="1363563" cy="138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8">
            <a:extLst>
              <a:ext uri="{FF2B5EF4-FFF2-40B4-BE49-F238E27FC236}">
                <a16:creationId xmlns:a16="http://schemas.microsoft.com/office/drawing/2014/main" xmlns="" id="{1D1DA35C-65F3-4464-A2C4-2D6DD3786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59510" y="1831891"/>
            <a:ext cx="1363563" cy="138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6">
            <a:extLst>
              <a:ext uri="{FF2B5EF4-FFF2-40B4-BE49-F238E27FC236}">
                <a16:creationId xmlns:a16="http://schemas.microsoft.com/office/drawing/2014/main" xmlns="" id="{337209AD-5C1C-48D7-9578-95B30053F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9708" y="921766"/>
            <a:ext cx="3284784" cy="281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17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vuk-kasanie-volshebnoy-palochkoy-665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vuk-kasanie-volshebnoy-palochkoy-665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vuk-kasanie-volshebnoy-palochkoy-665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vuk-kasanie-volshebnoy-palochkoy-665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ravilnyiy-otvet-na-samyiy-pervyiy-vopros-526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1AF322A3-B47F-4BB9-AA66-B38CBF755A33}"/>
              </a:ext>
            </a:extLst>
          </p:cNvPr>
          <p:cNvSpPr/>
          <p:nvPr/>
        </p:nvSpPr>
        <p:spPr>
          <a:xfrm>
            <a:off x="0" y="-13970"/>
            <a:ext cx="12192000" cy="6858000"/>
          </a:xfrm>
          <a:prstGeom prst="rect">
            <a:avLst/>
          </a:prstGeom>
          <a:gradFill>
            <a:gsLst>
              <a:gs pos="0">
                <a:srgbClr val="A7E8FF"/>
              </a:gs>
              <a:gs pos="67000">
                <a:schemeClr val="bg1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DA603FBB-B045-47F1-9208-72DE7443B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C003BE23-8BB7-4B6B-932B-D1927987BE65}"/>
              </a:ext>
            </a:extLst>
          </p:cNvPr>
          <p:cNvSpPr/>
          <p:nvPr/>
        </p:nvSpPr>
        <p:spPr>
          <a:xfrm>
            <a:off x="5555050" y="2952064"/>
            <a:ext cx="334121" cy="953870"/>
          </a:xfrm>
          <a:prstGeom prst="roundRect">
            <a:avLst>
              <a:gd name="adj" fmla="val 7218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16200000" scaled="1"/>
          </a:gra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1A82B880-04ED-48EA-AF95-1E2471F96978}"/>
              </a:ext>
            </a:extLst>
          </p:cNvPr>
          <p:cNvSpPr/>
          <p:nvPr/>
        </p:nvSpPr>
        <p:spPr>
          <a:xfrm>
            <a:off x="722376" y="2353732"/>
            <a:ext cx="4885730" cy="2150534"/>
          </a:xfrm>
          <a:prstGeom prst="roundRect">
            <a:avLst>
              <a:gd name="adj" fmla="val 7218"/>
            </a:avLst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16200000" scaled="1"/>
            <a:tileRect/>
          </a:gra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1D8FDE8-19AB-4732-BB1F-167FD2C34007}"/>
              </a:ext>
            </a:extLst>
          </p:cNvPr>
          <p:cNvSpPr/>
          <p:nvPr/>
        </p:nvSpPr>
        <p:spPr>
          <a:xfrm>
            <a:off x="1048753" y="2633133"/>
            <a:ext cx="509386" cy="1591733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732D27E-F5CB-4038-83BE-B3C08919164E}"/>
              </a:ext>
            </a:extLst>
          </p:cNvPr>
          <p:cNvSpPr/>
          <p:nvPr/>
        </p:nvSpPr>
        <p:spPr>
          <a:xfrm>
            <a:off x="1663940" y="2633133"/>
            <a:ext cx="509386" cy="1591733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6A0B6FC7-8E7A-480D-B19E-4F6C32667299}"/>
              </a:ext>
            </a:extLst>
          </p:cNvPr>
          <p:cNvSpPr/>
          <p:nvPr/>
        </p:nvSpPr>
        <p:spPr>
          <a:xfrm>
            <a:off x="2279127" y="2633133"/>
            <a:ext cx="509386" cy="1591733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979F2C4-F0E9-4CE2-AB63-16E69032B56B}"/>
              </a:ext>
            </a:extLst>
          </p:cNvPr>
          <p:cNvSpPr/>
          <p:nvPr/>
        </p:nvSpPr>
        <p:spPr>
          <a:xfrm>
            <a:off x="2894314" y="2633133"/>
            <a:ext cx="509386" cy="1591733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C869EBD3-1D48-4781-ADC1-2952536466F3}"/>
              </a:ext>
            </a:extLst>
          </p:cNvPr>
          <p:cNvSpPr/>
          <p:nvPr/>
        </p:nvSpPr>
        <p:spPr>
          <a:xfrm>
            <a:off x="3509501" y="2633133"/>
            <a:ext cx="509386" cy="1591733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E7D61820-CCC9-4887-94E0-DD69690DF05A}"/>
              </a:ext>
            </a:extLst>
          </p:cNvPr>
          <p:cNvSpPr/>
          <p:nvPr/>
        </p:nvSpPr>
        <p:spPr>
          <a:xfrm>
            <a:off x="4124688" y="2633133"/>
            <a:ext cx="509386" cy="1591733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7DA93E72-BAB4-46DD-AEFE-AEBDE5A4C86B}"/>
              </a:ext>
            </a:extLst>
          </p:cNvPr>
          <p:cNvSpPr/>
          <p:nvPr/>
        </p:nvSpPr>
        <p:spPr>
          <a:xfrm>
            <a:off x="4739875" y="2633133"/>
            <a:ext cx="509386" cy="159173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33E2FA1-EAA6-465D-A0F3-69F9A5E4E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9405" l="2556" r="98444">
                        <a14:foregroundMark x1="17889" y1="9167" x2="21333" y2="8810"/>
                        <a14:foregroundMark x1="31556" y1="25119" x2="35000" y2="28929"/>
                        <a14:foregroundMark x1="43222" y1="23929" x2="49222" y2="27619"/>
                        <a14:foregroundMark x1="49222" y1="27619" x2="49889" y2="28690"/>
                        <a14:foregroundMark x1="30333" y1="27976" x2="33778" y2="31786"/>
                        <a14:foregroundMark x1="33889" y1="25833" x2="36000" y2="30119"/>
                        <a14:foregroundMark x1="43667" y1="22500" x2="47444" y2="25000"/>
                        <a14:foregroundMark x1="42444" y1="23452" x2="40333" y2="30595"/>
                        <a14:foregroundMark x1="40333" y1="30595" x2="44444" y2="30952"/>
                        <a14:foregroundMark x1="54667" y1="25595" x2="59222" y2="29167"/>
                        <a14:foregroundMark x1="69111" y1="7976" x2="70222" y2="8214"/>
                        <a14:foregroundMark x1="57667" y1="27500" x2="60222" y2="29048"/>
                        <a14:foregroundMark x1="20111" y1="7976" x2="20889" y2="7976"/>
                        <a14:foregroundMark x1="10556" y1="65238" x2="11111" y2="73810"/>
                        <a14:foregroundMark x1="5111" y1="83810" x2="2556" y2="86667"/>
                        <a14:foregroundMark x1="10444" y1="89881" x2="10111" y2="93333"/>
                        <a14:foregroundMark x1="25556" y1="93214" x2="31444" y2="96548"/>
                        <a14:foregroundMark x1="31444" y1="96548" x2="38000" y2="96905"/>
                        <a14:foregroundMark x1="38000" y1="96905" x2="38889" y2="96548"/>
                        <a14:foregroundMark x1="54333" y1="97262" x2="63000" y2="97976"/>
                        <a14:foregroundMark x1="28444" y1="99167" x2="35000" y2="99405"/>
                        <a14:foregroundMark x1="35000" y1="99405" x2="36667" y2="97619"/>
                        <a14:foregroundMark x1="70000" y1="7738" x2="70778" y2="7738"/>
                        <a14:foregroundMark x1="83333" y1="4881" x2="83111" y2="6071"/>
                        <a14:foregroundMark x1="91667" y1="1667" x2="90111" y2="7381"/>
                        <a14:foregroundMark x1="98444" y1="7976" x2="95333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309566" y="2937933"/>
            <a:ext cx="4284326" cy="3998334"/>
          </a:xfrm>
          <a:custGeom>
            <a:avLst/>
            <a:gdLst>
              <a:gd name="connsiteX0" fmla="*/ 0 w 4284326"/>
              <a:gd name="connsiteY0" fmla="*/ 0 h 3998334"/>
              <a:gd name="connsiteX1" fmla="*/ 4284326 w 4284326"/>
              <a:gd name="connsiteY1" fmla="*/ 0 h 3998334"/>
              <a:gd name="connsiteX2" fmla="*/ 4284326 w 4284326"/>
              <a:gd name="connsiteY2" fmla="*/ 3998334 h 3998334"/>
              <a:gd name="connsiteX3" fmla="*/ 1901909 w 4284326"/>
              <a:gd name="connsiteY3" fmla="*/ 3998334 h 3998334"/>
              <a:gd name="connsiteX4" fmla="*/ 1901909 w 4284326"/>
              <a:gd name="connsiteY4" fmla="*/ 3979800 h 3998334"/>
              <a:gd name="connsiteX5" fmla="*/ 606509 w 4284326"/>
              <a:gd name="connsiteY5" fmla="*/ 3979800 h 3998334"/>
              <a:gd name="connsiteX6" fmla="*/ 606509 w 4284326"/>
              <a:gd name="connsiteY6" fmla="*/ 3998334 h 3998334"/>
              <a:gd name="connsiteX7" fmla="*/ 0 w 4284326"/>
              <a:gd name="connsiteY7" fmla="*/ 3998334 h 399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84326" h="3998334">
                <a:moveTo>
                  <a:pt x="0" y="0"/>
                </a:moveTo>
                <a:lnTo>
                  <a:pt x="4284326" y="0"/>
                </a:lnTo>
                <a:lnTo>
                  <a:pt x="4284326" y="3998334"/>
                </a:lnTo>
                <a:lnTo>
                  <a:pt x="1901909" y="3998334"/>
                </a:lnTo>
                <a:lnTo>
                  <a:pt x="1901909" y="3979800"/>
                </a:lnTo>
                <a:lnTo>
                  <a:pt x="606509" y="3979800"/>
                </a:lnTo>
                <a:lnTo>
                  <a:pt x="606509" y="3998334"/>
                </a:lnTo>
                <a:lnTo>
                  <a:pt x="0" y="39983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4F0BFD69-1764-4DEA-854D-E9ECDBF050CE}"/>
              </a:ext>
            </a:extLst>
          </p:cNvPr>
          <p:cNvSpPr/>
          <p:nvPr/>
        </p:nvSpPr>
        <p:spPr>
          <a:xfrm>
            <a:off x="4097715" y="2624092"/>
            <a:ext cx="543803" cy="160981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64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B3484F8-6D88-4C77-912E-0239B7C1F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341"/>
            <a:ext cx="12192000" cy="685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7B1A7B3-03CC-45F5-967C-CF56538EA4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105" y="255658"/>
            <a:ext cx="11607790" cy="436714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5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7EED957-9D0E-462E-9672-B9EBC82BB0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602">
            <a:off x="8842345" y="4567548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446201B-5024-42DA-8D5B-D6B40EBE4A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667" y="4710423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E6337F8D-8F6F-4647-8D33-35D3E28998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4057" y="4784726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75863D0A-30FE-42E8-B64F-B4A535AD5C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8972">
            <a:off x="6612878" y="4648357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Glitter Click Sticker by Fanshawe College">
            <a:extLst>
              <a:ext uri="{FF2B5EF4-FFF2-40B4-BE49-F238E27FC236}">
                <a16:creationId xmlns:a16="http://schemas.microsoft.com/office/drawing/2014/main" xmlns="" id="{32152105-B965-422A-919C-DF15466511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0436" y="5090504"/>
            <a:ext cx="1000818" cy="100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ap Button Sticker by FINTECH 4.0">
            <a:extLst>
              <a:ext uri="{FF2B5EF4-FFF2-40B4-BE49-F238E27FC236}">
                <a16:creationId xmlns:a16="http://schemas.microsoft.com/office/drawing/2014/main" xmlns="" id="{2273DC0A-B5A9-426B-A1FC-BF8A41566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1266" y="5278434"/>
            <a:ext cx="825500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AF918AB-F91C-4A17-88D1-DD5BA03A14BD}"/>
              </a:ext>
            </a:extLst>
          </p:cNvPr>
          <p:cNvSpPr txBox="1"/>
          <p:nvPr/>
        </p:nvSpPr>
        <p:spPr>
          <a:xfrm>
            <a:off x="292105" y="724511"/>
            <a:ext cx="11464422" cy="25545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80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ЗАДАНИЕ № 3</a:t>
            </a:r>
            <a:endParaRPr lang="ru-RU" sz="8000" b="1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8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!!!!!</a:t>
            </a:r>
            <a:endParaRPr lang="ru-RU" sz="72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kosmicheskie-udarnyie-volnyi-byut-tehnologiyu-zvuka-39683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513A462C-BD79-4262-B5F0-A4F2C91FD8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3327" y="60391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8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9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4426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4426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9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4426"/>
                                      </p:to>
                                    </p:animClr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4426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B3484F8-6D88-4C77-912E-0239B7C1F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341"/>
            <a:ext cx="12192000" cy="685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7B1A7B3-03CC-45F5-967C-CF56538EA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5" y="255658"/>
            <a:ext cx="11607790" cy="436714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5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7EED957-9D0E-462E-9672-B9EBC82BB0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602">
            <a:off x="8842345" y="4567548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446201B-5024-42DA-8D5B-D6B40EBE4A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667" y="4710423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E6337F8D-8F6F-4647-8D33-35D3E28998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4057" y="4784726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75863D0A-30FE-42E8-B64F-B4A535AD5C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8972">
            <a:off x="6612878" y="4648357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Glitter Click Sticker by Fanshawe College">
            <a:extLst>
              <a:ext uri="{FF2B5EF4-FFF2-40B4-BE49-F238E27FC236}">
                <a16:creationId xmlns:a16="http://schemas.microsoft.com/office/drawing/2014/main" xmlns="" id="{32152105-B965-422A-919C-DF15466511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0436" y="5090504"/>
            <a:ext cx="1000818" cy="100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ap Button Sticker by FINTECH 4.0">
            <a:extLst>
              <a:ext uri="{FF2B5EF4-FFF2-40B4-BE49-F238E27FC236}">
                <a16:creationId xmlns:a16="http://schemas.microsoft.com/office/drawing/2014/main" xmlns="" id="{2273DC0A-B5A9-426B-A1FC-BF8A41566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1266" y="5278434"/>
            <a:ext cx="825500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AF918AB-F91C-4A17-88D1-DD5BA03A14BD}"/>
              </a:ext>
            </a:extLst>
          </p:cNvPr>
          <p:cNvSpPr txBox="1"/>
          <p:nvPr/>
        </p:nvSpPr>
        <p:spPr>
          <a:xfrm>
            <a:off x="292105" y="724511"/>
            <a:ext cx="11464422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Расскажите как ракета летала в космос. </a:t>
            </a:r>
          </a:p>
        </p:txBody>
      </p:sp>
    </p:spTree>
    <p:extLst>
      <p:ext uri="{BB962C8B-B14F-4D97-AF65-F5344CB8AC3E}">
        <p14:creationId xmlns:p14="http://schemas.microsoft.com/office/powerpoint/2010/main" val="99255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3E4BAB03-8AC3-493E-8454-951476C67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2" name="Picture 40">
            <a:extLst>
              <a:ext uri="{FF2B5EF4-FFF2-40B4-BE49-F238E27FC236}">
                <a16:creationId xmlns:a16="http://schemas.microsoft.com/office/drawing/2014/main" xmlns="" id="{130B3A30-890A-4467-9FEA-FB31B04B4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" b="93188" l="3125" r="99625">
                        <a14:foregroundMark x1="69000" y1="12250" x2="61000" y2="15812"/>
                        <a14:foregroundMark x1="61000" y1="15812" x2="48938" y2="25750"/>
                        <a14:foregroundMark x1="48938" y1="25750" x2="44875" y2="32000"/>
                        <a14:foregroundMark x1="44875" y1="32000" x2="44313" y2="32250"/>
                        <a14:foregroundMark x1="28313" y1="30688" x2="27500" y2="31313"/>
                        <a14:foregroundMark x1="54438" y1="27063" x2="64563" y2="43750"/>
                        <a14:foregroundMark x1="67000" y1="15438" x2="96150" y2="18789"/>
                        <a14:foregroundMark x1="72563" y1="8563" x2="74642" y2="6484"/>
                        <a14:foregroundMark x1="77375" y1="10000" x2="92688" y2="8750"/>
                        <a14:foregroundMark x1="92688" y1="8750" x2="92688" y2="8688"/>
                        <a14:foregroundMark x1="57500" y1="24813" x2="60688" y2="21313"/>
                        <a14:foregroundMark x1="48875" y1="35750" x2="51750" y2="32250"/>
                        <a14:foregroundMark x1="8875" y1="82313" x2="10250" y2="81375"/>
                        <a14:foregroundMark x1="7187" y1="90563" x2="9625" y2="88500"/>
                        <a14:foregroundMark x1="3125" y1="93188" x2="3125" y2="93188"/>
                        <a14:backgroundMark x1="77063" y1="4188" x2="77688" y2="3750"/>
                        <a14:backgroundMark x1="76438" y1="5438" x2="78938" y2="1688"/>
                        <a14:backgroundMark x1="78500" y1="1063" x2="78813" y2="3438"/>
                        <a14:backgroundMark x1="76000" y1="4938" x2="77563" y2="4000"/>
                        <a14:backgroundMark x1="78938" y1="750" x2="77875" y2="750"/>
                        <a14:backgroundMark x1="75813" y1="5438" x2="76000" y2="5438"/>
                        <a14:backgroundMark x1="74750" y1="5438" x2="77563" y2="4000"/>
                        <a14:backgroundMark x1="75063" y1="5563" x2="75500" y2="5250"/>
                        <a14:backgroundMark x1="75375" y1="5438" x2="77375" y2="4625"/>
                        <a14:backgroundMark x1="97563" y1="19250" x2="99375" y2="19563"/>
                        <a14:backgroundMark x1="97563" y1="19250" x2="98313" y2="19688"/>
                        <a14:backgroundMark x1="97875" y1="19063" x2="97875" y2="18625"/>
                        <a14:backgroundMark x1="97563" y1="18000" x2="99250" y2="2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833302">
            <a:off x="4940499" y="2859185"/>
            <a:ext cx="2311003" cy="231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A5A39D3-25C4-4CF6-9CC8-A9F157292197}"/>
              </a:ext>
            </a:extLst>
          </p:cNvPr>
          <p:cNvSpPr txBox="1"/>
          <p:nvPr/>
        </p:nvSpPr>
        <p:spPr>
          <a:xfrm>
            <a:off x="224589" y="-45719"/>
            <a:ext cx="10633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Ракета с Земли взлетела и в космос полетела.</a:t>
            </a:r>
          </a:p>
        </p:txBody>
      </p:sp>
    </p:spTree>
    <p:extLst>
      <p:ext uri="{BB962C8B-B14F-4D97-AF65-F5344CB8AC3E}">
        <p14:creationId xmlns:p14="http://schemas.microsoft.com/office/powerpoint/2010/main" val="173892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E6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0" name="Picture 46">
            <a:extLst>
              <a:ext uri="{FF2B5EF4-FFF2-40B4-BE49-F238E27FC236}">
                <a16:creationId xmlns:a16="http://schemas.microsoft.com/office/drawing/2014/main" xmlns="" id="{E3312C0F-FB9A-48D6-9F2C-E4E77B909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>
            <a:extLst>
              <a:ext uri="{FF2B5EF4-FFF2-40B4-BE49-F238E27FC236}">
                <a16:creationId xmlns:a16="http://schemas.microsoft.com/office/drawing/2014/main" xmlns="" id="{D21BAA40-4D14-4851-8DD6-B5E11322A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5" b="93188" l="3125" r="99625">
                        <a14:foregroundMark x1="69000" y1="12250" x2="61000" y2="15812"/>
                        <a14:foregroundMark x1="61000" y1="15812" x2="48938" y2="25750"/>
                        <a14:foregroundMark x1="48938" y1="25750" x2="44875" y2="32000"/>
                        <a14:foregroundMark x1="44875" y1="32000" x2="44313" y2="32250"/>
                        <a14:foregroundMark x1="28313" y1="30688" x2="27500" y2="31313"/>
                        <a14:foregroundMark x1="54438" y1="27063" x2="64563" y2="43750"/>
                        <a14:foregroundMark x1="67000" y1="15438" x2="96150" y2="18789"/>
                        <a14:foregroundMark x1="72563" y1="8563" x2="74642" y2="6484"/>
                        <a14:foregroundMark x1="77375" y1="10000" x2="92688" y2="8750"/>
                        <a14:foregroundMark x1="92688" y1="8750" x2="92688" y2="8688"/>
                        <a14:foregroundMark x1="57500" y1="24813" x2="60688" y2="21313"/>
                        <a14:foregroundMark x1="48875" y1="35750" x2="51750" y2="32250"/>
                        <a14:foregroundMark x1="8875" y1="82313" x2="10250" y2="81375"/>
                        <a14:foregroundMark x1="7187" y1="90563" x2="9625" y2="88500"/>
                        <a14:foregroundMark x1="3125" y1="93188" x2="3125" y2="93188"/>
                        <a14:backgroundMark x1="77063" y1="4188" x2="77688" y2="3750"/>
                        <a14:backgroundMark x1="76438" y1="5438" x2="78938" y2="1688"/>
                        <a14:backgroundMark x1="78500" y1="1063" x2="78813" y2="3438"/>
                        <a14:backgroundMark x1="76000" y1="4938" x2="77563" y2="4000"/>
                        <a14:backgroundMark x1="78938" y1="750" x2="77875" y2="750"/>
                        <a14:backgroundMark x1="75813" y1="5438" x2="76000" y2="5438"/>
                        <a14:backgroundMark x1="74750" y1="5438" x2="77563" y2="4000"/>
                        <a14:backgroundMark x1="75063" y1="5563" x2="75500" y2="5250"/>
                        <a14:backgroundMark x1="75375" y1="5438" x2="77375" y2="4625"/>
                        <a14:backgroundMark x1="97563" y1="19250" x2="99375" y2="19563"/>
                        <a14:backgroundMark x1="97563" y1="19250" x2="98313" y2="19688"/>
                        <a14:backgroundMark x1="97875" y1="19063" x2="97875" y2="18625"/>
                        <a14:backgroundMark x1="97563" y1="18000" x2="99250" y2="2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277514">
            <a:off x="2644938" y="2707499"/>
            <a:ext cx="1443002" cy="144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CEBFF765-3C9A-400F-B7F5-2F52AC1320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23" b="98562" l="3416" r="99336">
                        <a14:foregroundMark x1="38330" y1="4123" x2="43454" y2="12656"/>
                        <a14:foregroundMark x1="24004" y1="12656" x2="15180" y2="31256"/>
                        <a14:foregroundMark x1="15180" y1="31256" x2="10436" y2="52733"/>
                        <a14:foregroundMark x1="72581" y1="12272" x2="95161" y2="52349"/>
                        <a14:foregroundMark x1="95161" y1="52349" x2="95161" y2="55129"/>
                        <a14:foregroundMark x1="47438" y1="27133" x2="50095" y2="59156"/>
                        <a14:foregroundMark x1="12524" y1="30201" x2="3226" y2="54267"/>
                        <a14:foregroundMark x1="3226" y1="54267" x2="3700" y2="61937"/>
                        <a14:foregroundMark x1="3700" y1="61937" x2="11575" y2="65484"/>
                        <a14:foregroundMark x1="10721" y1="74976" x2="21537" y2="86961"/>
                        <a14:foregroundMark x1="21537" y1="86961" x2="27894" y2="91083"/>
                        <a14:foregroundMark x1="27894" y1="91083" x2="43548" y2="95014"/>
                        <a14:foregroundMark x1="43548" y1="95014" x2="51139" y2="93864"/>
                        <a14:foregroundMark x1="60057" y1="92905" x2="67837" y2="91946"/>
                        <a14:foregroundMark x1="67837" y1="91946" x2="68027" y2="92426"/>
                        <a14:foregroundMark x1="50285" y1="96932" x2="58444" y2="96261"/>
                        <a14:foregroundMark x1="58444" y1="96261" x2="61195" y2="98562"/>
                        <a14:foregroundMark x1="48767" y1="30489" x2="51898" y2="37009"/>
                        <a14:foregroundMark x1="66793" y1="37680" x2="63378" y2="45638"/>
                        <a14:foregroundMark x1="63378" y1="45638" x2="65560" y2="54267"/>
                        <a14:foregroundMark x1="65560" y1="54267" x2="68975" y2="59827"/>
                        <a14:foregroundMark x1="65370" y1="44871" x2="69260" y2="55896"/>
                        <a14:foregroundMark x1="64991" y1="48897" x2="69070" y2="55801"/>
                        <a14:foregroundMark x1="69070" y1="55801" x2="71252" y2="57910"/>
                        <a14:foregroundMark x1="39564" y1="54746" x2="46774" y2="51007"/>
                        <a14:foregroundMark x1="46774" y1="51007" x2="48767" y2="49281"/>
                        <a14:foregroundMark x1="98956" y1="46596" x2="99336" y2="54746"/>
                        <a14:foregroundMark x1="99336" y1="54746" x2="99241" y2="549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8957" y="1839330"/>
            <a:ext cx="3212871" cy="317934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0944F69-CD28-414E-BCB5-36EE75C80B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476801">
            <a:off x="7949937" y="2546252"/>
            <a:ext cx="2036240" cy="203624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9B574A7-4F71-4700-8D6F-72C3A88B1A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7801828" y="270744"/>
            <a:ext cx="2200847" cy="220084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9FCC515-986E-4992-B7D7-743C75A9B0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2045037">
            <a:off x="1799002" y="353048"/>
            <a:ext cx="2036240" cy="203624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418F0A1-C3C0-4120-9703-BF6D06CBAD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404748">
            <a:off x="2099777" y="2369691"/>
            <a:ext cx="2030144" cy="20301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2DD8D88-7A23-4025-AF1A-5B27B533AD8C}"/>
              </a:ext>
            </a:extLst>
          </p:cNvPr>
          <p:cNvSpPr txBox="1"/>
          <p:nvPr/>
        </p:nvSpPr>
        <p:spPr>
          <a:xfrm>
            <a:off x="224589" y="-45719"/>
            <a:ext cx="10633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К Луне подлетела.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7587919-918C-4834-9727-F81BED3099FA}"/>
              </a:ext>
            </a:extLst>
          </p:cNvPr>
          <p:cNvSpPr txBox="1"/>
          <p:nvPr/>
        </p:nvSpPr>
        <p:spPr>
          <a:xfrm>
            <a:off x="118115" y="-4571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Луну облетела.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4AC2D41-9B5C-4B9A-85B1-D631D060B8DE}"/>
              </a:ext>
            </a:extLst>
          </p:cNvPr>
          <p:cNvSpPr txBox="1"/>
          <p:nvPr/>
        </p:nvSpPr>
        <p:spPr>
          <a:xfrm>
            <a:off x="178071" y="-59260"/>
            <a:ext cx="63767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Над Луной пролетела.</a:t>
            </a:r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55819B7-3C8F-4FA0-A7BA-CB3051804BDC}"/>
              </a:ext>
            </a:extLst>
          </p:cNvPr>
          <p:cNvSpPr txBox="1"/>
          <p:nvPr/>
        </p:nvSpPr>
        <p:spPr>
          <a:xfrm>
            <a:off x="115978" y="-45719"/>
            <a:ext cx="63767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В открытый космос улетела.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563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0.04954 L -0.00234 0.04977 C -0.00221 0.06968 -0.00221 0.08982 -0.00169 0.10996 C -0.00156 0.11273 -0.00104 0.11528 -0.00078 0.11783 C 0.003 0.14746 -0.00039 0.1206 0.00183 0.13542 C 0.00209 0.1375 0.00222 0.13958 0.00274 0.14167 C 0.00313 0.14398 0.00404 0.14583 0.00443 0.14815 C 0.00482 0.15023 0.00495 0.15232 0.00521 0.1544 C 0.00599 0.15926 0.00703 0.16389 0.00795 0.16875 C 0.00821 0.17037 0.00834 0.17199 0.00873 0.17338 L 0.01042 0.17824 C 0.01068 0.18033 0.01172 0.19005 0.01211 0.19259 C 0.01263 0.19468 0.01341 0.19676 0.01393 0.19884 C 0.01459 0.20208 0.01459 0.20579 0.01563 0.20833 C 0.01641 0.21065 0.01745 0.2125 0.01823 0.21482 C 0.0194 0.21875 0.02045 0.22315 0.02175 0.22755 C 0.02227 0.22963 0.02266 0.23195 0.02331 0.2338 C 0.02448 0.23704 0.02539 0.24074 0.02683 0.24329 C 0.0319 0.25255 0.02487 0.23935 0.03021 0.25139 C 0.03268 0.25648 0.03308 0.25486 0.03451 0.26088 C 0.03659 0.26806 0.03412 0.26945 0.03893 0.27824 C 0.04128 0.28264 0.04206 0.2838 0.04414 0.29097 C 0.04453 0.29306 0.04505 0.29537 0.04584 0.29746 C 0.04649 0.29908 0.04766 0.30046 0.04831 0.30208 C 0.05378 0.31412 0.04688 0.3007 0.05183 0.30996 C 0.05209 0.31158 0.05222 0.31343 0.05261 0.31482 C 0.05352 0.31736 0.05573 0.31968 0.05703 0.32107 C 0.05795 0.32616 0.05768 0.32639 0.05951 0.33079 C 0.06003 0.33195 0.06081 0.33264 0.06133 0.3338 C 0.06628 0.3463 0.0625 0.34074 0.06732 0.34653 C 0.06758 0.34815 0.06771 0.35 0.06823 0.35139 C 0.06914 0.35371 0.07045 0.35556 0.07162 0.35764 C 0.07227 0.3588 0.07279 0.35972 0.07331 0.36088 C 0.07396 0.3625 0.07435 0.36412 0.07513 0.36551 C 0.07617 0.36783 0.07852 0.37199 0.07852 0.37222 C 0.07878 0.37361 0.07891 0.37523 0.07943 0.37662 C 0.08008 0.37917 0.08255 0.38171 0.0836 0.3831 C 0.08893 0.39769 0.08229 0.37963 0.08711 0.39097 C 0.08776 0.39259 0.08815 0.39421 0.0888 0.39583 C 0.09037 0.39908 0.09115 0.39977 0.09323 0.40208 C 0.09636 0.41088 0.09323 0.40347 0.09753 0.41019 C 0.09831 0.41158 0.09896 0.41366 0.10013 0.41482 C 0.10091 0.41574 0.1017 0.41574 0.10261 0.41644 C 0.11211 0.42292 0.10222 0.4169 0.11042 0.4213 C 0.11133 0.42176 0.11211 0.42246 0.11289 0.42269 C 0.11537 0.42384 0.11758 0.42454 0.11979 0.42593 C 0.12071 0.42639 0.12162 0.42732 0.12253 0.42755 C 0.12474 0.42824 0.12696 0.42871 0.12943 0.42917 C 0.13021 0.43009 0.13099 0.43171 0.1319 0.43241 C 0.13295 0.4331 0.14076 0.43519 0.14141 0.43542 C 0.15352 0.43958 0.13555 0.43426 0.15261 0.43866 C 0.15768 0.44005 0.1586 0.44074 0.1638 0.4419 C 0.16719 0.44259 0.17071 0.44283 0.17409 0.44352 C 0.17526 0.44398 0.17643 0.44421 0.17761 0.44491 C 0.18516 0.45093 0.17552 0.44607 0.18282 0.44977 C 0.18386 0.45046 0.18503 0.4507 0.1862 0.45139 C 0.18711 0.45185 0.18789 0.45255 0.1888 0.45301 C 0.18998 0.45347 0.19102 0.45394 0.19219 0.45463 C 0.1931 0.45509 0.19401 0.45579 0.19479 0.45602 C 0.19792 0.45695 0.20117 0.45718 0.2043 0.45764 C 0.20625 0.4588 0.20834 0.46019 0.21029 0.46088 C 0.21446 0.4625 0.22539 0.46366 0.22839 0.46412 C 0.23164 0.46528 0.23659 0.46736 0.23959 0.46736 C 0.25365 0.46736 0.26771 0.46621 0.28177 0.46574 L 0.2931 0.46412 C 0.29818 0.46343 0.30339 0.46343 0.3086 0.4625 C 0.31146 0.46181 0.3142 0.45996 0.31719 0.45926 C 0.32149 0.45833 0.32578 0.45833 0.33008 0.45764 C 0.33399 0.45671 0.33815 0.45579 0.34206 0.45463 C 0.34388 0.45394 0.34558 0.45324 0.3474 0.45301 C 0.35013 0.45232 0.353 0.45208 0.35586 0.45139 C 0.35795 0.45093 0.3599 0.45023 0.36198 0.44977 C 0.36341 0.44861 0.36485 0.44746 0.36615 0.44653 C 0.36966 0.44445 0.3711 0.44491 0.37487 0.44352 C 0.37696 0.44259 0.37995 0.43982 0.38177 0.43866 C 0.38321 0.43796 0.38464 0.4375 0.38607 0.43704 C 0.38698 0.43611 0.38763 0.43472 0.38867 0.4338 C 0.39193 0.43102 0.3931 0.43056 0.39636 0.42917 C 0.39727 0.42801 0.39818 0.42662 0.39896 0.42593 C 0.40065 0.42454 0.40235 0.42384 0.40417 0.42269 L 0.40677 0.4213 C 0.40768 0.4206 0.4086 0.42014 0.40925 0.41968 C 0.41081 0.41852 0.41224 0.41759 0.41367 0.41644 C 0.41602 0.41435 0.41823 0.41181 0.42045 0.41019 C 0.42201 0.40903 0.42344 0.40833 0.42487 0.40695 C 0.42969 0.40208 0.42995 0.4007 0.43347 0.39421 L 0.43347 0.39445 C 0.43425 0.39306 0.43529 0.39236 0.43607 0.39097 C 0.44414 0.37801 0.43711 0.38704 0.44297 0.37986 C 0.44349 0.37824 0.44401 0.37662 0.44466 0.37523 C 0.44623 0.37176 0.44844 0.36945 0.44987 0.36551 C 0.45104 0.3625 0.45222 0.35949 0.45326 0.35602 C 0.45404 0.35371 0.45417 0.35046 0.45508 0.34815 C 0.4556 0.3463 0.4569 0.34514 0.45755 0.34329 C 0.4586 0.34097 0.45925 0.33796 0.46016 0.33542 C 0.46172 0.33079 0.46263 0.32894 0.46446 0.32431 C 0.46472 0.32269 0.46511 0.32107 0.46537 0.31968 C 0.46628 0.31458 0.46732 0.30996 0.46875 0.30533 C 0.4694 0.30371 0.46992 0.30208 0.47045 0.30046 C 0.47487 0.28634 0.46979 0.30093 0.47396 0.28935 C 0.47422 0.28773 0.47448 0.28611 0.47474 0.28472 C 0.47565 0.28148 0.4767 0.27847 0.47735 0.275 C 0.47787 0.27315 0.47787 0.27083 0.47826 0.26875 C 0.47878 0.26551 0.47943 0.2625 0.48008 0.25926 C 0.48034 0.25764 0.4806 0.25602 0.48086 0.2544 C 0.48164 0.24815 0.48203 0.24514 0.48347 0.23866 C 0.48399 0.23634 0.48451 0.23426 0.48516 0.23218 C 0.48542 0.22963 0.48581 0.22685 0.48607 0.22431 C 0.48633 0.22014 0.48659 0.21574 0.48698 0.21158 C 0.48724 0.20787 0.4875 0.20417 0.48776 0.20046 C 0.48776 0.19861 0.48802 0.11088 0.48607 0.07824 C 0.48581 0.07454 0.48399 0.06482 0.48347 0.06227 C 0.48321 0.06065 0.48282 0.05926 0.48255 0.05764 C 0.47956 0.02894 0.4849 0.08056 0.48086 0.03542 C 0.47969 0.02269 0.48008 0.0382 0.48008 0.02593 L 0.48008 0.02616 L 0.48008 0.02593 L 0.48008 0.02616 " pathEditMode="relative" rAng="0" ptsTypes="AAAAAAAAAAAAAAAAAAAAAAAAAAAAAAAAAAAAAAAAAAAAAAAAAAAAAAAAAAAAAAAAAAAAAAAAAAAAAAAAAAAAAAAAAAAAAAAAAAAAAAAAAAAAAAAAAAAAAA">
                                      <p:cBhvr>
                                        <p:cTn id="19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05" y="1969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8400000">
                                      <p:cBhvr>
                                        <p:cTn id="21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3.125E-6 -0.29283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65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 L -0.51445 0.0011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29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48148E-6 L -0.11276 -0.0805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8" y="-4028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2" grpId="1"/>
      <p:bldP spid="14" grpId="0"/>
      <p:bldP spid="14" grpId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7FEFDBA2-3286-4383-8108-74AD8084F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497305"/>
            <a:ext cx="12496800" cy="737637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AFCAEBAE-3141-461D-8B42-6B61A446134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504341" y="2873086"/>
            <a:ext cx="4647924" cy="3998334"/>
          </a:xfrm>
          <a:custGeom>
            <a:avLst/>
            <a:gdLst>
              <a:gd name="connsiteX0" fmla="*/ 0 w 4647924"/>
              <a:gd name="connsiteY0" fmla="*/ 0 h 3998334"/>
              <a:gd name="connsiteX1" fmla="*/ 4647924 w 4647924"/>
              <a:gd name="connsiteY1" fmla="*/ 0 h 3998334"/>
              <a:gd name="connsiteX2" fmla="*/ 4647924 w 4647924"/>
              <a:gd name="connsiteY2" fmla="*/ 3998334 h 3998334"/>
              <a:gd name="connsiteX3" fmla="*/ 2320896 w 4647924"/>
              <a:gd name="connsiteY3" fmla="*/ 3998334 h 3998334"/>
              <a:gd name="connsiteX4" fmla="*/ 2320896 w 4647924"/>
              <a:gd name="connsiteY4" fmla="*/ 3934326 h 3998334"/>
              <a:gd name="connsiteX5" fmla="*/ 1187040 w 4647924"/>
              <a:gd name="connsiteY5" fmla="*/ 3934326 h 3998334"/>
              <a:gd name="connsiteX6" fmla="*/ 1187040 w 4647924"/>
              <a:gd name="connsiteY6" fmla="*/ 3998334 h 3998334"/>
              <a:gd name="connsiteX7" fmla="*/ 0 w 4647924"/>
              <a:gd name="connsiteY7" fmla="*/ 3998334 h 399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47924" h="3998334">
                <a:moveTo>
                  <a:pt x="0" y="0"/>
                </a:moveTo>
                <a:lnTo>
                  <a:pt x="4647924" y="0"/>
                </a:lnTo>
                <a:lnTo>
                  <a:pt x="4647924" y="3998334"/>
                </a:lnTo>
                <a:lnTo>
                  <a:pt x="2320896" y="3998334"/>
                </a:lnTo>
                <a:lnTo>
                  <a:pt x="2320896" y="3934326"/>
                </a:lnTo>
                <a:lnTo>
                  <a:pt x="1187040" y="3934326"/>
                </a:lnTo>
                <a:lnTo>
                  <a:pt x="1187040" y="3998334"/>
                </a:lnTo>
                <a:lnTo>
                  <a:pt x="0" y="3998334"/>
                </a:lnTo>
                <a:close/>
              </a:path>
            </a:pathLst>
          </a:cu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020E6263-1D8C-4290-9F31-BAF64F1CD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67" b="99405" l="2556" r="98444">
                        <a14:foregroundMark x1="17889" y1="9167" x2="21333" y2="8810"/>
                        <a14:foregroundMark x1="31556" y1="25119" x2="35000" y2="28929"/>
                        <a14:foregroundMark x1="43222" y1="23929" x2="49222" y2="27619"/>
                        <a14:foregroundMark x1="49222" y1="27619" x2="49889" y2="28690"/>
                        <a14:foregroundMark x1="30333" y1="27976" x2="33778" y2="31786"/>
                        <a14:foregroundMark x1="33889" y1="25833" x2="36000" y2="30119"/>
                        <a14:foregroundMark x1="43667" y1="22500" x2="47444" y2="25000"/>
                        <a14:foregroundMark x1="42444" y1="23452" x2="40333" y2="30595"/>
                        <a14:foregroundMark x1="40333" y1="30595" x2="44444" y2="30952"/>
                        <a14:foregroundMark x1="54667" y1="25595" x2="59222" y2="29167"/>
                        <a14:foregroundMark x1="69111" y1="7976" x2="70222" y2="8214"/>
                        <a14:foregroundMark x1="57667" y1="27500" x2="60222" y2="29048"/>
                        <a14:foregroundMark x1="20111" y1="7976" x2="20889" y2="7976"/>
                        <a14:foregroundMark x1="10556" y1="65238" x2="11111" y2="73810"/>
                        <a14:foregroundMark x1="5111" y1="83810" x2="2556" y2="86667"/>
                        <a14:foregroundMark x1="10444" y1="89881" x2="10111" y2="93333"/>
                        <a14:foregroundMark x1="25556" y1="93214" x2="31444" y2="96548"/>
                        <a14:foregroundMark x1="31444" y1="96548" x2="38000" y2="96905"/>
                        <a14:foregroundMark x1="38000" y1="96905" x2="38889" y2="96548"/>
                        <a14:foregroundMark x1="54333" y1="97262" x2="63000" y2="97976"/>
                        <a14:foregroundMark x1="28444" y1="99167" x2="35000" y2="99405"/>
                        <a14:foregroundMark x1="35000" y1="99405" x2="36667" y2="97619"/>
                        <a14:foregroundMark x1="70000" y1="7738" x2="70778" y2="7738"/>
                        <a14:foregroundMark x1="83333" y1="4881" x2="83111" y2="6071"/>
                        <a14:foregroundMark x1="91667" y1="1667" x2="90111" y2="7381"/>
                        <a14:foregroundMark x1="98444" y1="7976" x2="95333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7939" y="2841002"/>
            <a:ext cx="4284326" cy="3998334"/>
          </a:xfrm>
          <a:custGeom>
            <a:avLst/>
            <a:gdLst>
              <a:gd name="connsiteX0" fmla="*/ 0 w 4284326"/>
              <a:gd name="connsiteY0" fmla="*/ 0 h 3998334"/>
              <a:gd name="connsiteX1" fmla="*/ 4284326 w 4284326"/>
              <a:gd name="connsiteY1" fmla="*/ 0 h 3998334"/>
              <a:gd name="connsiteX2" fmla="*/ 4284326 w 4284326"/>
              <a:gd name="connsiteY2" fmla="*/ 3998334 h 3998334"/>
              <a:gd name="connsiteX3" fmla="*/ 1901909 w 4284326"/>
              <a:gd name="connsiteY3" fmla="*/ 3998334 h 3998334"/>
              <a:gd name="connsiteX4" fmla="*/ 1901909 w 4284326"/>
              <a:gd name="connsiteY4" fmla="*/ 3979800 h 3998334"/>
              <a:gd name="connsiteX5" fmla="*/ 606509 w 4284326"/>
              <a:gd name="connsiteY5" fmla="*/ 3979800 h 3998334"/>
              <a:gd name="connsiteX6" fmla="*/ 606509 w 4284326"/>
              <a:gd name="connsiteY6" fmla="*/ 3998334 h 3998334"/>
              <a:gd name="connsiteX7" fmla="*/ 0 w 4284326"/>
              <a:gd name="connsiteY7" fmla="*/ 3998334 h 399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84326" h="3998334">
                <a:moveTo>
                  <a:pt x="0" y="0"/>
                </a:moveTo>
                <a:lnTo>
                  <a:pt x="4284326" y="0"/>
                </a:lnTo>
                <a:lnTo>
                  <a:pt x="4284326" y="3998334"/>
                </a:lnTo>
                <a:lnTo>
                  <a:pt x="1901909" y="3998334"/>
                </a:lnTo>
                <a:lnTo>
                  <a:pt x="1901909" y="3979800"/>
                </a:lnTo>
                <a:lnTo>
                  <a:pt x="606509" y="3979800"/>
                </a:lnTo>
                <a:lnTo>
                  <a:pt x="606509" y="3998334"/>
                </a:lnTo>
                <a:lnTo>
                  <a:pt x="0" y="39983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FCB9F20-31B4-41CD-B8ED-31166BCF2F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274" y="2059787"/>
            <a:ext cx="7614564" cy="4999153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астение, ли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2E1CD2D6-C322-477A-84A5-C5D4B9DBBDD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0013" y="5247750"/>
            <a:ext cx="4570721" cy="3046287"/>
          </a:xfrm>
          <a:prstGeom prst="rect">
            <a:avLst/>
          </a:prstGeom>
        </p:spPr>
      </p:pic>
      <p:pic>
        <p:nvPicPr>
          <p:cNvPr id="7" name="Рисунок 6" descr="Изображение выглядит как растение, ли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9C5F7B01-90DD-4984-B0A2-35A8A44C601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078"/>
          <a:stretch/>
        </p:blipFill>
        <p:spPr>
          <a:xfrm>
            <a:off x="7974549" y="5535796"/>
            <a:ext cx="3287353" cy="304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5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3598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76facacc4770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дравствуйт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E6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0" name="Picture 46">
            <a:extLst>
              <a:ext uri="{FF2B5EF4-FFF2-40B4-BE49-F238E27FC236}">
                <a16:creationId xmlns:a16="http://schemas.microsoft.com/office/drawing/2014/main" xmlns="" id="{E3312C0F-FB9A-48D6-9F2C-E4E77B909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E1FC3CA-D06B-4EA9-96FE-835909259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490673">
            <a:off x="4995575" y="2456914"/>
            <a:ext cx="2200847" cy="2200847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99B6EC60-0953-4989-945B-EBE47F5F9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498" y="1147762"/>
            <a:ext cx="9525000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9A7E30E-489A-45CE-8D9D-1715C11E3DD0}"/>
              </a:ext>
            </a:extLst>
          </p:cNvPr>
          <p:cNvSpPr txBox="1"/>
          <p:nvPr/>
        </p:nvSpPr>
        <p:spPr>
          <a:xfrm>
            <a:off x="224589" y="-45719"/>
            <a:ext cx="10633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В космическую туманность залетела. Из туманности вылетела.</a:t>
            </a:r>
          </a:p>
        </p:txBody>
      </p:sp>
    </p:spTree>
    <p:extLst>
      <p:ext uri="{BB962C8B-B14F-4D97-AF65-F5344CB8AC3E}">
        <p14:creationId xmlns:p14="http://schemas.microsoft.com/office/powerpoint/2010/main" val="198394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E3D004E-33BA-490B-91E0-E87455FBF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97305"/>
            <a:ext cx="12496800" cy="7376370"/>
          </a:xfrm>
          <a:prstGeom prst="rect">
            <a:avLst/>
          </a:prstGeom>
        </p:spPr>
      </p:pic>
      <p:pic>
        <p:nvPicPr>
          <p:cNvPr id="3" name="Picture 40">
            <a:extLst>
              <a:ext uri="{FF2B5EF4-FFF2-40B4-BE49-F238E27FC236}">
                <a16:creationId xmlns:a16="http://schemas.microsoft.com/office/drawing/2014/main" xmlns="" id="{E6C5FBCB-864B-4E5E-8BB1-D8DE7383A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" b="93188" l="3125" r="99625">
                        <a14:foregroundMark x1="69000" y1="12250" x2="61000" y2="15812"/>
                        <a14:foregroundMark x1="61000" y1="15812" x2="48938" y2="25750"/>
                        <a14:foregroundMark x1="48938" y1="25750" x2="44875" y2="32000"/>
                        <a14:foregroundMark x1="44875" y1="32000" x2="44313" y2="32250"/>
                        <a14:foregroundMark x1="28313" y1="30688" x2="27500" y2="31313"/>
                        <a14:foregroundMark x1="54438" y1="27063" x2="64563" y2="43750"/>
                        <a14:foregroundMark x1="67000" y1="15438" x2="96150" y2="18789"/>
                        <a14:foregroundMark x1="72563" y1="8563" x2="74642" y2="6484"/>
                        <a14:foregroundMark x1="77375" y1="10000" x2="92688" y2="8750"/>
                        <a14:foregroundMark x1="92688" y1="8750" x2="92688" y2="8688"/>
                        <a14:foregroundMark x1="57500" y1="24813" x2="60688" y2="21313"/>
                        <a14:foregroundMark x1="48875" y1="35750" x2="51750" y2="32250"/>
                        <a14:foregroundMark x1="8875" y1="82313" x2="10250" y2="81375"/>
                        <a14:foregroundMark x1="7187" y1="90563" x2="9625" y2="88500"/>
                        <a14:foregroundMark x1="3125" y1="93188" x2="3125" y2="93188"/>
                        <a14:backgroundMark x1="77063" y1="4188" x2="77688" y2="3750"/>
                        <a14:backgroundMark x1="76438" y1="5438" x2="78938" y2="1688"/>
                        <a14:backgroundMark x1="78500" y1="1063" x2="78813" y2="3438"/>
                        <a14:backgroundMark x1="76000" y1="4938" x2="77563" y2="4000"/>
                        <a14:backgroundMark x1="78938" y1="750" x2="77875" y2="750"/>
                        <a14:backgroundMark x1="75813" y1="5438" x2="76000" y2="5438"/>
                        <a14:backgroundMark x1="74750" y1="5438" x2="77563" y2="4000"/>
                        <a14:backgroundMark x1="75063" y1="5563" x2="75500" y2="5250"/>
                        <a14:backgroundMark x1="75375" y1="5438" x2="77375" y2="4625"/>
                        <a14:backgroundMark x1="97563" y1="19250" x2="99375" y2="19563"/>
                        <a14:backgroundMark x1="97563" y1="19250" x2="98313" y2="19688"/>
                        <a14:backgroundMark x1="97875" y1="19063" x2="97875" y2="18625"/>
                        <a14:backgroundMark x1="97563" y1="18000" x2="99250" y2="2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641737">
            <a:off x="3975721" y="2587909"/>
            <a:ext cx="3329743" cy="332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3EB81FAF-1A74-4645-AED2-BDA172B5F9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3896" y="1496448"/>
            <a:ext cx="6449008" cy="6315523"/>
          </a:xfrm>
          <a:prstGeom prst="rect">
            <a:avLst/>
          </a:prstGeom>
        </p:spPr>
      </p:pic>
      <p:pic>
        <p:nvPicPr>
          <p:cNvPr id="6" name="Рисунок 5" descr="Изображение выглядит как растение, ли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EF2714DD-E7B4-42FF-81AC-E8442048C80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9932" y="5121075"/>
            <a:ext cx="4570721" cy="30462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2525402-D6E6-4DCC-B4BE-94A98E6B877E}"/>
              </a:ext>
            </a:extLst>
          </p:cNvPr>
          <p:cNvSpPr txBox="1"/>
          <p:nvPr/>
        </p:nvSpPr>
        <p:spPr>
          <a:xfrm>
            <a:off x="176463" y="-80211"/>
            <a:ext cx="2290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На Землю прилетела.</a:t>
            </a:r>
          </a:p>
        </p:txBody>
      </p:sp>
    </p:spTree>
    <p:extLst>
      <p:ext uri="{BB962C8B-B14F-4D97-AF65-F5344CB8AC3E}">
        <p14:creationId xmlns:p14="http://schemas.microsoft.com/office/powerpoint/2010/main" val="330216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1AF322A3-B47F-4BB9-AA66-B38CBF755A33}"/>
              </a:ext>
            </a:extLst>
          </p:cNvPr>
          <p:cNvSpPr/>
          <p:nvPr/>
        </p:nvSpPr>
        <p:spPr>
          <a:xfrm>
            <a:off x="0" y="-13970"/>
            <a:ext cx="12192000" cy="6858000"/>
          </a:xfrm>
          <a:prstGeom prst="rect">
            <a:avLst/>
          </a:prstGeom>
          <a:gradFill>
            <a:gsLst>
              <a:gs pos="0">
                <a:srgbClr val="A7E8FF"/>
              </a:gs>
              <a:gs pos="67000">
                <a:schemeClr val="bg1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DA603FBB-B045-47F1-9208-72DE7443B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C003BE23-8BB7-4B6B-932B-D1927987BE65}"/>
              </a:ext>
            </a:extLst>
          </p:cNvPr>
          <p:cNvSpPr/>
          <p:nvPr/>
        </p:nvSpPr>
        <p:spPr>
          <a:xfrm>
            <a:off x="5555050" y="2952064"/>
            <a:ext cx="334121" cy="953870"/>
          </a:xfrm>
          <a:prstGeom prst="roundRect">
            <a:avLst>
              <a:gd name="adj" fmla="val 7218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16200000" scaled="1"/>
          </a:gra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1A82B880-04ED-48EA-AF95-1E2471F96978}"/>
              </a:ext>
            </a:extLst>
          </p:cNvPr>
          <p:cNvSpPr/>
          <p:nvPr/>
        </p:nvSpPr>
        <p:spPr>
          <a:xfrm>
            <a:off x="722376" y="2353732"/>
            <a:ext cx="4885730" cy="2150534"/>
          </a:xfrm>
          <a:prstGeom prst="roundRect">
            <a:avLst>
              <a:gd name="adj" fmla="val 7218"/>
            </a:avLst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16200000" scaled="1"/>
            <a:tileRect/>
          </a:gra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1D8FDE8-19AB-4732-BB1F-167FD2C34007}"/>
              </a:ext>
            </a:extLst>
          </p:cNvPr>
          <p:cNvSpPr/>
          <p:nvPr/>
        </p:nvSpPr>
        <p:spPr>
          <a:xfrm>
            <a:off x="1048753" y="2633133"/>
            <a:ext cx="509386" cy="1591733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732D27E-F5CB-4038-83BE-B3C08919164E}"/>
              </a:ext>
            </a:extLst>
          </p:cNvPr>
          <p:cNvSpPr/>
          <p:nvPr/>
        </p:nvSpPr>
        <p:spPr>
          <a:xfrm>
            <a:off x="1663940" y="2633133"/>
            <a:ext cx="509386" cy="1591733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6A0B6FC7-8E7A-480D-B19E-4F6C32667299}"/>
              </a:ext>
            </a:extLst>
          </p:cNvPr>
          <p:cNvSpPr/>
          <p:nvPr/>
        </p:nvSpPr>
        <p:spPr>
          <a:xfrm>
            <a:off x="2279127" y="2633133"/>
            <a:ext cx="509386" cy="1591733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979F2C4-F0E9-4CE2-AB63-16E69032B56B}"/>
              </a:ext>
            </a:extLst>
          </p:cNvPr>
          <p:cNvSpPr/>
          <p:nvPr/>
        </p:nvSpPr>
        <p:spPr>
          <a:xfrm>
            <a:off x="2894314" y="2633133"/>
            <a:ext cx="509386" cy="1591733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C869EBD3-1D48-4781-ADC1-2952536466F3}"/>
              </a:ext>
            </a:extLst>
          </p:cNvPr>
          <p:cNvSpPr/>
          <p:nvPr/>
        </p:nvSpPr>
        <p:spPr>
          <a:xfrm>
            <a:off x="3509501" y="2633133"/>
            <a:ext cx="509386" cy="1591733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7DA93E72-BAB4-46DD-AEFE-AEBDE5A4C86B}"/>
              </a:ext>
            </a:extLst>
          </p:cNvPr>
          <p:cNvSpPr/>
          <p:nvPr/>
        </p:nvSpPr>
        <p:spPr>
          <a:xfrm>
            <a:off x="4739875" y="2644245"/>
            <a:ext cx="509386" cy="159173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33E2FA1-EAA6-465D-A0F3-69F9A5E4E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9405" l="2556" r="98444">
                        <a14:foregroundMark x1="17889" y1="9167" x2="21333" y2="8810"/>
                        <a14:foregroundMark x1="31556" y1="25119" x2="35000" y2="28929"/>
                        <a14:foregroundMark x1="43222" y1="23929" x2="49222" y2="27619"/>
                        <a14:foregroundMark x1="49222" y1="27619" x2="49889" y2="28690"/>
                        <a14:foregroundMark x1="30333" y1="27976" x2="33778" y2="31786"/>
                        <a14:foregroundMark x1="33889" y1="25833" x2="36000" y2="30119"/>
                        <a14:foregroundMark x1="43667" y1="22500" x2="47444" y2="25000"/>
                        <a14:foregroundMark x1="42444" y1="23452" x2="40333" y2="30595"/>
                        <a14:foregroundMark x1="40333" y1="30595" x2="44444" y2="30952"/>
                        <a14:foregroundMark x1="54667" y1="25595" x2="59222" y2="29167"/>
                        <a14:foregroundMark x1="69111" y1="7976" x2="70222" y2="8214"/>
                        <a14:foregroundMark x1="57667" y1="27500" x2="60222" y2="29048"/>
                        <a14:foregroundMark x1="20111" y1="7976" x2="20889" y2="7976"/>
                        <a14:foregroundMark x1="10556" y1="65238" x2="11111" y2="73810"/>
                        <a14:foregroundMark x1="5111" y1="83810" x2="2556" y2="86667"/>
                        <a14:foregroundMark x1="10444" y1="89881" x2="10111" y2="93333"/>
                        <a14:foregroundMark x1="25556" y1="93214" x2="31444" y2="96548"/>
                        <a14:foregroundMark x1="31444" y1="96548" x2="38000" y2="96905"/>
                        <a14:foregroundMark x1="38000" y1="96905" x2="38889" y2="96548"/>
                        <a14:foregroundMark x1="54333" y1="97262" x2="63000" y2="97976"/>
                        <a14:foregroundMark x1="28444" y1="99167" x2="35000" y2="99405"/>
                        <a14:foregroundMark x1="35000" y1="99405" x2="36667" y2="97619"/>
                        <a14:foregroundMark x1="70000" y1="7738" x2="70778" y2="7738"/>
                        <a14:foregroundMark x1="83333" y1="4881" x2="83111" y2="6071"/>
                        <a14:foregroundMark x1="91667" y1="1667" x2="90111" y2="7381"/>
                        <a14:foregroundMark x1="98444" y1="7976" x2="95333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309566" y="2937933"/>
            <a:ext cx="4284326" cy="3998334"/>
          </a:xfrm>
          <a:custGeom>
            <a:avLst/>
            <a:gdLst>
              <a:gd name="connsiteX0" fmla="*/ 0 w 4284326"/>
              <a:gd name="connsiteY0" fmla="*/ 0 h 3998334"/>
              <a:gd name="connsiteX1" fmla="*/ 4284326 w 4284326"/>
              <a:gd name="connsiteY1" fmla="*/ 0 h 3998334"/>
              <a:gd name="connsiteX2" fmla="*/ 4284326 w 4284326"/>
              <a:gd name="connsiteY2" fmla="*/ 3998334 h 3998334"/>
              <a:gd name="connsiteX3" fmla="*/ 1901909 w 4284326"/>
              <a:gd name="connsiteY3" fmla="*/ 3998334 h 3998334"/>
              <a:gd name="connsiteX4" fmla="*/ 1901909 w 4284326"/>
              <a:gd name="connsiteY4" fmla="*/ 3979800 h 3998334"/>
              <a:gd name="connsiteX5" fmla="*/ 606509 w 4284326"/>
              <a:gd name="connsiteY5" fmla="*/ 3979800 h 3998334"/>
              <a:gd name="connsiteX6" fmla="*/ 606509 w 4284326"/>
              <a:gd name="connsiteY6" fmla="*/ 3998334 h 3998334"/>
              <a:gd name="connsiteX7" fmla="*/ 0 w 4284326"/>
              <a:gd name="connsiteY7" fmla="*/ 3998334 h 399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84326" h="3998334">
                <a:moveTo>
                  <a:pt x="0" y="0"/>
                </a:moveTo>
                <a:lnTo>
                  <a:pt x="4284326" y="0"/>
                </a:lnTo>
                <a:lnTo>
                  <a:pt x="4284326" y="3998334"/>
                </a:lnTo>
                <a:lnTo>
                  <a:pt x="1901909" y="3998334"/>
                </a:lnTo>
                <a:lnTo>
                  <a:pt x="1901909" y="3979800"/>
                </a:lnTo>
                <a:lnTo>
                  <a:pt x="606509" y="3979800"/>
                </a:lnTo>
                <a:lnTo>
                  <a:pt x="606509" y="3998334"/>
                </a:lnTo>
                <a:lnTo>
                  <a:pt x="0" y="39983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4F0BFD69-1764-4DEA-854D-E9ECDBF050CE}"/>
              </a:ext>
            </a:extLst>
          </p:cNvPr>
          <p:cNvSpPr/>
          <p:nvPr/>
        </p:nvSpPr>
        <p:spPr>
          <a:xfrm>
            <a:off x="3506015" y="2626165"/>
            <a:ext cx="543803" cy="160981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C95A8E43-D582-429A-9202-191C538CB365}"/>
              </a:ext>
            </a:extLst>
          </p:cNvPr>
          <p:cNvSpPr/>
          <p:nvPr/>
        </p:nvSpPr>
        <p:spPr>
          <a:xfrm>
            <a:off x="4123883" y="2644245"/>
            <a:ext cx="509386" cy="159173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32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B3484F8-6D88-4C77-912E-0239B7C1F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341"/>
            <a:ext cx="12192000" cy="685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7B1A7B3-03CC-45F5-967C-CF56538EA4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105" y="255658"/>
            <a:ext cx="11607790" cy="436714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5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7EED957-9D0E-462E-9672-B9EBC82BB0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602">
            <a:off x="8842345" y="4567548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446201B-5024-42DA-8D5B-D6B40EBE4A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667" y="4710423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E6337F8D-8F6F-4647-8D33-35D3E28998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4057" y="4784726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75863D0A-30FE-42E8-B64F-B4A535AD5C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8972">
            <a:off x="6612878" y="4648357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Glitter Click Sticker by Fanshawe College">
            <a:extLst>
              <a:ext uri="{FF2B5EF4-FFF2-40B4-BE49-F238E27FC236}">
                <a16:creationId xmlns:a16="http://schemas.microsoft.com/office/drawing/2014/main" xmlns="" id="{32152105-B965-422A-919C-DF15466511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0436" y="5090504"/>
            <a:ext cx="1000818" cy="100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ap Button Sticker by FINTECH 4.0">
            <a:extLst>
              <a:ext uri="{FF2B5EF4-FFF2-40B4-BE49-F238E27FC236}">
                <a16:creationId xmlns:a16="http://schemas.microsoft.com/office/drawing/2014/main" xmlns="" id="{2273DC0A-B5A9-426B-A1FC-BF8A41566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1266" y="5278434"/>
            <a:ext cx="825500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AF918AB-F91C-4A17-88D1-DD5BA03A14BD}"/>
              </a:ext>
            </a:extLst>
          </p:cNvPr>
          <p:cNvSpPr txBox="1"/>
          <p:nvPr/>
        </p:nvSpPr>
        <p:spPr>
          <a:xfrm>
            <a:off x="292105" y="724511"/>
            <a:ext cx="11464422" cy="25545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80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ЗАДАНИЕ № 4</a:t>
            </a:r>
            <a:endParaRPr lang="ru-RU" sz="8000" b="1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8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!!!!!</a:t>
            </a:r>
            <a:endParaRPr lang="ru-RU" sz="72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kosmicheskie-udarnyie-volnyi-byut-tehnologiyu-zvuka-39683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5F0A5340-5038-4F04-A255-E0F38FDD9A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3327" y="60913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7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9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4426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4426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9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4426"/>
                                      </p:to>
                                    </p:animClr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4426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B3484F8-6D88-4C77-912E-0239B7C1F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341"/>
            <a:ext cx="12192000" cy="685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7B1A7B3-03CC-45F5-967C-CF56538EA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5" y="255658"/>
            <a:ext cx="11607790" cy="436714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5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7EED957-9D0E-462E-9672-B9EBC82BB0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602">
            <a:off x="8842345" y="4567548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446201B-5024-42DA-8D5B-D6B40EBE4A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667" y="4710423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E6337F8D-8F6F-4647-8D33-35D3E28998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4057" y="4784726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75863D0A-30FE-42E8-B64F-B4A535AD5C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8972">
            <a:off x="6612878" y="4648357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Glitter Click Sticker by Fanshawe College">
            <a:extLst>
              <a:ext uri="{FF2B5EF4-FFF2-40B4-BE49-F238E27FC236}">
                <a16:creationId xmlns:a16="http://schemas.microsoft.com/office/drawing/2014/main" xmlns="" id="{32152105-B965-422A-919C-DF15466511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0436" y="5090504"/>
            <a:ext cx="1000818" cy="100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ap Button Sticker by FINTECH 4.0">
            <a:extLst>
              <a:ext uri="{FF2B5EF4-FFF2-40B4-BE49-F238E27FC236}">
                <a16:creationId xmlns:a16="http://schemas.microsoft.com/office/drawing/2014/main" xmlns="" id="{2273DC0A-B5A9-426B-A1FC-BF8A41566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1266" y="5278434"/>
            <a:ext cx="825500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AF918AB-F91C-4A17-88D1-DD5BA03A14BD}"/>
              </a:ext>
            </a:extLst>
          </p:cNvPr>
          <p:cNvSpPr txBox="1"/>
          <p:nvPr/>
        </p:nvSpPr>
        <p:spPr>
          <a:xfrm>
            <a:off x="292105" y="724511"/>
            <a:ext cx="11464422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Поиграйте с Гуми, скажите, где он находится. </a:t>
            </a:r>
          </a:p>
        </p:txBody>
      </p:sp>
    </p:spTree>
    <p:extLst>
      <p:ext uri="{BB962C8B-B14F-4D97-AF65-F5344CB8AC3E}">
        <p14:creationId xmlns:p14="http://schemas.microsoft.com/office/powerpoint/2010/main" val="250795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7FEFDBA2-3286-4383-8108-74AD8084F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97305"/>
            <a:ext cx="12496800" cy="737637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FCB9F20-31B4-41CD-B8ED-31166BCF2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0378" y="2340592"/>
            <a:ext cx="7614564" cy="4999153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астение, ли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2E1CD2D6-C322-477A-84A5-C5D4B9DBBDD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0013" y="5247750"/>
            <a:ext cx="4570721" cy="304628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AFCAEBAE-3141-461D-8B42-6B61A446134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99010" y="183788"/>
            <a:ext cx="3518422" cy="3026690"/>
          </a:xfrm>
          <a:custGeom>
            <a:avLst/>
            <a:gdLst>
              <a:gd name="connsiteX0" fmla="*/ 0 w 4647924"/>
              <a:gd name="connsiteY0" fmla="*/ 0 h 3998334"/>
              <a:gd name="connsiteX1" fmla="*/ 4647924 w 4647924"/>
              <a:gd name="connsiteY1" fmla="*/ 0 h 3998334"/>
              <a:gd name="connsiteX2" fmla="*/ 4647924 w 4647924"/>
              <a:gd name="connsiteY2" fmla="*/ 3998334 h 3998334"/>
              <a:gd name="connsiteX3" fmla="*/ 2320896 w 4647924"/>
              <a:gd name="connsiteY3" fmla="*/ 3998334 h 3998334"/>
              <a:gd name="connsiteX4" fmla="*/ 2320896 w 4647924"/>
              <a:gd name="connsiteY4" fmla="*/ 3934326 h 3998334"/>
              <a:gd name="connsiteX5" fmla="*/ 1187040 w 4647924"/>
              <a:gd name="connsiteY5" fmla="*/ 3934326 h 3998334"/>
              <a:gd name="connsiteX6" fmla="*/ 1187040 w 4647924"/>
              <a:gd name="connsiteY6" fmla="*/ 3998334 h 3998334"/>
              <a:gd name="connsiteX7" fmla="*/ 0 w 4647924"/>
              <a:gd name="connsiteY7" fmla="*/ 3998334 h 399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47924" h="3998334">
                <a:moveTo>
                  <a:pt x="0" y="0"/>
                </a:moveTo>
                <a:lnTo>
                  <a:pt x="4647924" y="0"/>
                </a:lnTo>
                <a:lnTo>
                  <a:pt x="4647924" y="3998334"/>
                </a:lnTo>
                <a:lnTo>
                  <a:pt x="2320896" y="3998334"/>
                </a:lnTo>
                <a:lnTo>
                  <a:pt x="2320896" y="3934326"/>
                </a:lnTo>
                <a:lnTo>
                  <a:pt x="1187040" y="3934326"/>
                </a:lnTo>
                <a:lnTo>
                  <a:pt x="1187040" y="3998334"/>
                </a:lnTo>
                <a:lnTo>
                  <a:pt x="0" y="3998334"/>
                </a:lnTo>
                <a:close/>
              </a:path>
            </a:pathLst>
          </a:cu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54BAC12-7C4A-4A34-ADBA-89385AFD5AD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duotone>
              <a:schemeClr val="accent6">
                <a:shade val="45000"/>
                <a:satMod val="135000"/>
              </a:schemeClr>
              <a:prstClr val="white"/>
            </a:duotone>
            <a:alphaModFix amt="8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8343" t="-3" r="-18927"/>
          <a:stretch/>
        </p:blipFill>
        <p:spPr>
          <a:xfrm rot="21442653">
            <a:off x="1255390" y="2961178"/>
            <a:ext cx="4477897" cy="2004013"/>
          </a:xfrm>
          <a:prstGeom prst="ellipse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59B8E03-AC20-460C-9CEE-8E490759A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67" b="99405" l="2556" r="98444">
                        <a14:foregroundMark x1="17889" y1="9167" x2="21333" y2="8810"/>
                        <a14:foregroundMark x1="31556" y1="25119" x2="35000" y2="28929"/>
                        <a14:foregroundMark x1="43222" y1="23929" x2="49222" y2="27619"/>
                        <a14:foregroundMark x1="49222" y1="27619" x2="49889" y2="28690"/>
                        <a14:foregroundMark x1="30333" y1="27976" x2="33778" y2="31786"/>
                        <a14:foregroundMark x1="33889" y1="25833" x2="36000" y2="30119"/>
                        <a14:foregroundMark x1="43667" y1="22500" x2="47444" y2="25000"/>
                        <a14:foregroundMark x1="42444" y1="23452" x2="40333" y2="30595"/>
                        <a14:foregroundMark x1="40333" y1="30595" x2="44444" y2="30952"/>
                        <a14:foregroundMark x1="54667" y1="25595" x2="59222" y2="29167"/>
                        <a14:foregroundMark x1="69111" y1="7976" x2="70222" y2="8214"/>
                        <a14:foregroundMark x1="57667" y1="27500" x2="60222" y2="29048"/>
                        <a14:foregroundMark x1="20111" y1="7976" x2="20889" y2="7976"/>
                        <a14:foregroundMark x1="10556" y1="65238" x2="11111" y2="73810"/>
                        <a14:foregroundMark x1="5111" y1="83810" x2="2556" y2="86667"/>
                        <a14:foregroundMark x1="10444" y1="89881" x2="10111" y2="93333"/>
                        <a14:foregroundMark x1="25556" y1="93214" x2="31444" y2="96548"/>
                        <a14:foregroundMark x1="31444" y1="96548" x2="38000" y2="96905"/>
                        <a14:foregroundMark x1="38000" y1="96905" x2="38889" y2="96548"/>
                        <a14:foregroundMark x1="54333" y1="97262" x2="63000" y2="97976"/>
                        <a14:foregroundMark x1="28444" y1="99167" x2="35000" y2="99405"/>
                        <a14:foregroundMark x1="35000" y1="99405" x2="36667" y2="97619"/>
                        <a14:foregroundMark x1="70000" y1="7738" x2="70778" y2="7738"/>
                        <a14:foregroundMark x1="83333" y1="4881" x2="83111" y2="6071"/>
                        <a14:foregroundMark x1="91667" y1="1667" x2="90111" y2="7381"/>
                        <a14:foregroundMark x1="98444" y1="7976" x2="95333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415213" y="3278121"/>
            <a:ext cx="3509705" cy="3275422"/>
          </a:xfrm>
          <a:custGeom>
            <a:avLst/>
            <a:gdLst>
              <a:gd name="connsiteX0" fmla="*/ 0 w 4284326"/>
              <a:gd name="connsiteY0" fmla="*/ 0 h 3998334"/>
              <a:gd name="connsiteX1" fmla="*/ 4284326 w 4284326"/>
              <a:gd name="connsiteY1" fmla="*/ 0 h 3998334"/>
              <a:gd name="connsiteX2" fmla="*/ 4284326 w 4284326"/>
              <a:gd name="connsiteY2" fmla="*/ 3998334 h 3998334"/>
              <a:gd name="connsiteX3" fmla="*/ 1901909 w 4284326"/>
              <a:gd name="connsiteY3" fmla="*/ 3998334 h 3998334"/>
              <a:gd name="connsiteX4" fmla="*/ 1901909 w 4284326"/>
              <a:gd name="connsiteY4" fmla="*/ 3979800 h 3998334"/>
              <a:gd name="connsiteX5" fmla="*/ 606509 w 4284326"/>
              <a:gd name="connsiteY5" fmla="*/ 3979800 h 3998334"/>
              <a:gd name="connsiteX6" fmla="*/ 606509 w 4284326"/>
              <a:gd name="connsiteY6" fmla="*/ 3998334 h 3998334"/>
              <a:gd name="connsiteX7" fmla="*/ 0 w 4284326"/>
              <a:gd name="connsiteY7" fmla="*/ 3998334 h 399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84326" h="3998334">
                <a:moveTo>
                  <a:pt x="0" y="0"/>
                </a:moveTo>
                <a:lnTo>
                  <a:pt x="4284326" y="0"/>
                </a:lnTo>
                <a:lnTo>
                  <a:pt x="4284326" y="3998334"/>
                </a:lnTo>
                <a:lnTo>
                  <a:pt x="1901909" y="3998334"/>
                </a:lnTo>
                <a:lnTo>
                  <a:pt x="1901909" y="3979800"/>
                </a:lnTo>
                <a:lnTo>
                  <a:pt x="606509" y="3979800"/>
                </a:lnTo>
                <a:lnTo>
                  <a:pt x="606509" y="3998334"/>
                </a:lnTo>
                <a:lnTo>
                  <a:pt x="0" y="39983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Изображение выглядит как растение, ли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9C5F7B01-90DD-4984-B0A2-35A8A44C60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078"/>
          <a:stretch/>
        </p:blipFill>
        <p:spPr>
          <a:xfrm>
            <a:off x="7167943" y="5355921"/>
            <a:ext cx="3287353" cy="30462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87846E2-6FA0-4BF4-B381-1B605B902DD3}"/>
              </a:ext>
            </a:extLst>
          </p:cNvPr>
          <p:cNvSpPr txBox="1"/>
          <p:nvPr/>
        </p:nvSpPr>
        <p:spPr>
          <a:xfrm>
            <a:off x="425302" y="0"/>
            <a:ext cx="8949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Гуми НА космолёте. Спрыгнул С космолёта. Забрался В космолёт. Выскочил ИЗ космолёта.</a:t>
            </a:r>
          </a:p>
        </p:txBody>
      </p:sp>
    </p:spTree>
    <p:extLst>
      <p:ext uri="{BB962C8B-B14F-4D97-AF65-F5344CB8AC3E}">
        <p14:creationId xmlns:p14="http://schemas.microsoft.com/office/powerpoint/2010/main" val="127556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069 L -6.25E-7 -0.00046 C 0.00365 -0.00139 0.00755 -0.00185 0.01146 -0.00254 C 0.01354 -0.00324 0.01576 -0.00416 0.01797 -0.00439 C 0.02318 -0.00555 0.02826 -0.00601 0.03346 -0.00625 C 0.04128 -0.00532 0.04909 -0.00416 0.05677 -0.00254 C 0.05859 -0.00208 0.06029 -0.00115 0.06198 -0.00069 C 0.06406 0.00024 0.06628 0.00047 0.06849 0.00139 C 0.07031 0.00209 0.07201 0.00255 0.0737 0.00324 C 0.078 0.00463 0.08659 0.00718 0.08659 0.00741 C 0.1043 0.02269 0.09662 0.01783 0.10859 0.025 C 0.10977 0.02686 0.11094 0.02917 0.1125 0.03102 C 0.11628 0.03519 0.12096 0.03774 0.12422 0.04283 C 0.12956 0.05093 0.12643 0.04746 0.13333 0.05278 L 0.14102 0.06436 C 0.14232 0.06621 0.14336 0.06922 0.14492 0.07061 C 0.14662 0.07176 0.14857 0.07246 0.15013 0.07454 C 0.16419 0.09167 0.15365 0.07963 0.16055 0.09422 C 0.16159 0.0963 0.16315 0.09792 0.16432 0.1 C 0.16719 0.10533 0.16719 0.10764 0.16953 0.11389 C 0.17031 0.11574 0.17122 0.11783 0.17214 0.11968 C 0.17344 0.12315 0.17461 0.12639 0.17604 0.12986 C 0.17682 0.13172 0.17787 0.13334 0.17865 0.13565 C 0.17969 0.1382 0.17995 0.14121 0.18125 0.14329 C 0.18268 0.14584 0.18464 0.14769 0.18646 0.14954 C 0.18685 0.15139 0.18737 0.15348 0.18776 0.15533 C 0.18828 0.15787 0.18828 0.16088 0.18906 0.1632 C 0.18997 0.16667 0.19167 0.16968 0.19284 0.17315 C 0.19531 0.18079 0.19297 0.17801 0.19531 0.18704 C 0.19596 0.18912 0.19727 0.19074 0.19805 0.19283 C 0.2043 0.20949 0.19779 0.19306 0.20195 0.20672 C 0.20352 0.21181 0.20625 0.21667 0.20716 0.22246 C 0.20755 0.225 0.20794 0.22778 0.20846 0.23033 C 0.20925 0.23426 0.21042 0.23797 0.21107 0.24236 L 0.21367 0.25787 C 0.21406 0.26065 0.21393 0.26366 0.21497 0.26598 C 0.21589 0.26783 0.21693 0.26968 0.21745 0.27176 C 0.21836 0.27454 0.22057 0.28357 0.22135 0.2875 C 0.22175 0.29028 0.22214 0.29306 0.22266 0.29537 C 0.22422 0.30348 0.22565 0.30764 0.22656 0.31505 C 0.22734 0.32199 0.2276 0.33033 0.22917 0.33704 C 0.23034 0.34167 0.23177 0.34607 0.23307 0.3507 C 0.23789 0.34005 0.24089 0.32709 0.24727 0.31945 C 0.24948 0.31667 0.25169 0.31389 0.25378 0.31111 C 0.25521 0.30949 0.25625 0.30695 0.25768 0.30533 C 0.2638 0.29838 0.2694 0.29329 0.27578 0.2875 C 0.278 0.28565 0.28021 0.2838 0.28229 0.28172 C 0.28359 0.28033 0.28477 0.27871 0.2862 0.27778 C 0.28789 0.27616 0.28971 0.27524 0.29141 0.27361 C 0.31393 0.25463 0.28073 0.28218 0.3043 0.25996 C 0.30534 0.2588 0.3069 0.25857 0.3082 0.25787 C 0.31797 0.25255 0.3112 0.2551 0.32122 0.25209 C 0.32253 0.2507 0.3237 0.24908 0.32513 0.24815 C 0.32865 0.24584 0.33828 0.24468 0.34063 0.24422 C 0.34805 0.24468 0.35521 0.24445 0.36263 0.2463 C 0.36419 0.24676 0.3651 0.24908 0.36641 0.25 C 0.3681 0.25116 0.36992 0.25139 0.37175 0.25209 C 0.38034 0.26111 0.36966 0.25024 0.38333 0.26204 C 0.38464 0.26297 0.38594 0.26459 0.38724 0.26598 C 0.38893 0.26713 0.39063 0.26852 0.39245 0.26991 C 0.39453 0.27315 0.39635 0.27709 0.39896 0.27963 C 0.40156 0.28218 0.40456 0.28426 0.40677 0.2875 C 0.41068 0.29352 0.40807 0.29074 0.41445 0.29537 C 0.41563 0.29746 0.41706 0.29931 0.41836 0.30162 C 0.41979 0.30394 0.42057 0.30718 0.42227 0.30926 C 0.4237 0.31111 0.42578 0.31181 0.42734 0.3132 C 0.42865 0.31505 0.42995 0.31736 0.43138 0.31945 C 0.43294 0.3213 0.4349 0.32269 0.43646 0.32524 C 0.43763 0.32662 0.43815 0.32917 0.43906 0.33102 C 0.4474 0.34607 0.43919 0.32824 0.44557 0.34283 C 0.44857 0.35672 0.44427 0.34144 0.45078 0.35255 C 0.45234 0.35556 0.45352 0.35926 0.45469 0.36274 C 0.45573 0.36621 0.45573 0.37107 0.45729 0.37454 C 0.4582 0.37662 0.45925 0.37824 0.4599 0.38056 C 0.46094 0.38334 0.46185 0.39121 0.46237 0.39422 C 0.46276 0.3963 0.46315 0.39815 0.46367 0.40024 C 0.46432 0.40232 0.46537 0.40394 0.46628 0.40602 C 0.46719 0.41181 0.46862 0.42084 0.47018 0.4257 C 0.47109 0.42848 0.47214 0.43079 0.47279 0.4338 C 0.47344 0.43635 0.47331 0.43912 0.47409 0.44167 C 0.47513 0.44468 0.47669 0.44699 0.478 0.44954 C 0.47891 0.45139 0.47969 0.45348 0.4806 0.45556 C 0.48086 0.45672 0.48242 0.46713 0.4832 0.46922 C 0.48385 0.47084 0.4849 0.47176 0.48581 0.47338 C 0.48867 0.48681 0.48841 0.48079 0.48841 0.49121 L 0.48841 0.49144 " pathEditMode="relative" rAng="0" ptsTypes="AAAAAAAAAAAAAAAAAAAAAAAAAAAAAAAAAAAAAAAAAAAAAAAAAAAAAAAAAAAAAAAAAAAAAAAAAAAAAAAAAAAAAA">
                                      <p:cBhvr>
                                        <p:cTn id="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14" y="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7FEFDBA2-3286-4383-8108-74AD8084F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97305"/>
            <a:ext cx="12496800" cy="737637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AFCAEBAE-3141-461D-8B42-6B61A44613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032759" y="3230651"/>
            <a:ext cx="4241154" cy="3648414"/>
          </a:xfrm>
          <a:custGeom>
            <a:avLst/>
            <a:gdLst>
              <a:gd name="connsiteX0" fmla="*/ 0 w 4647924"/>
              <a:gd name="connsiteY0" fmla="*/ 0 h 3998334"/>
              <a:gd name="connsiteX1" fmla="*/ 4647924 w 4647924"/>
              <a:gd name="connsiteY1" fmla="*/ 0 h 3998334"/>
              <a:gd name="connsiteX2" fmla="*/ 4647924 w 4647924"/>
              <a:gd name="connsiteY2" fmla="*/ 3998334 h 3998334"/>
              <a:gd name="connsiteX3" fmla="*/ 2320896 w 4647924"/>
              <a:gd name="connsiteY3" fmla="*/ 3998334 h 3998334"/>
              <a:gd name="connsiteX4" fmla="*/ 2320896 w 4647924"/>
              <a:gd name="connsiteY4" fmla="*/ 3934326 h 3998334"/>
              <a:gd name="connsiteX5" fmla="*/ 1187040 w 4647924"/>
              <a:gd name="connsiteY5" fmla="*/ 3934326 h 3998334"/>
              <a:gd name="connsiteX6" fmla="*/ 1187040 w 4647924"/>
              <a:gd name="connsiteY6" fmla="*/ 3998334 h 3998334"/>
              <a:gd name="connsiteX7" fmla="*/ 0 w 4647924"/>
              <a:gd name="connsiteY7" fmla="*/ 3998334 h 399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47924" h="3998334">
                <a:moveTo>
                  <a:pt x="0" y="0"/>
                </a:moveTo>
                <a:lnTo>
                  <a:pt x="4647924" y="0"/>
                </a:lnTo>
                <a:lnTo>
                  <a:pt x="4647924" y="3998334"/>
                </a:lnTo>
                <a:lnTo>
                  <a:pt x="2320896" y="3998334"/>
                </a:lnTo>
                <a:lnTo>
                  <a:pt x="2320896" y="3934326"/>
                </a:lnTo>
                <a:lnTo>
                  <a:pt x="1187040" y="3934326"/>
                </a:lnTo>
                <a:lnTo>
                  <a:pt x="1187040" y="3998334"/>
                </a:lnTo>
                <a:lnTo>
                  <a:pt x="0" y="3998334"/>
                </a:lnTo>
                <a:close/>
              </a:path>
            </a:pathLst>
          </a:cu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FCB9F20-31B4-41CD-B8ED-31166BCF2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30378" y="2340592"/>
            <a:ext cx="7614564" cy="4999153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астение, ли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2E1CD2D6-C322-477A-84A5-C5D4B9DBBDD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0013" y="5247750"/>
            <a:ext cx="4570721" cy="3046287"/>
          </a:xfrm>
          <a:prstGeom prst="rect">
            <a:avLst/>
          </a:prstGeom>
        </p:spPr>
      </p:pic>
      <p:pic>
        <p:nvPicPr>
          <p:cNvPr id="7" name="Рисунок 6" descr="Изображение выглядит как растение, ли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9C5F7B01-90DD-4984-B0A2-35A8A44C60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078"/>
          <a:stretch/>
        </p:blipFill>
        <p:spPr>
          <a:xfrm>
            <a:off x="7974549" y="5535796"/>
            <a:ext cx="3287353" cy="30462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37A75C6-E3BB-4A24-8AC8-9BAE6C6DBB34}"/>
              </a:ext>
            </a:extLst>
          </p:cNvPr>
          <p:cNvSpPr txBox="1"/>
          <p:nvPr/>
        </p:nvSpPr>
        <p:spPr>
          <a:xfrm>
            <a:off x="404037" y="0"/>
            <a:ext cx="5233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Гуми ПОД космолётом. Вышел ИЗ-ПОД космолёта. </a:t>
            </a:r>
          </a:p>
        </p:txBody>
      </p:sp>
    </p:spTree>
    <p:extLst>
      <p:ext uri="{BB962C8B-B14F-4D97-AF65-F5344CB8AC3E}">
        <p14:creationId xmlns:p14="http://schemas.microsoft.com/office/powerpoint/2010/main" val="291803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.23125 -0.558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63" y="-279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3598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39544 -0.0134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66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7FEFDBA2-3286-4383-8108-74AD8084F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97305"/>
            <a:ext cx="12496800" cy="737637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01225C0-D783-4246-8142-EF09E86DA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5667" y="2396109"/>
            <a:ext cx="4237087" cy="364572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FCB9F20-31B4-41CD-B8ED-31166BCF2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01587" y="2175861"/>
            <a:ext cx="7614564" cy="4999153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астение, ли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2E1CD2D6-C322-477A-84A5-C5D4B9DBBDD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5103" y="4965524"/>
            <a:ext cx="4570721" cy="3046287"/>
          </a:xfrm>
          <a:prstGeom prst="rect">
            <a:avLst/>
          </a:prstGeom>
        </p:spPr>
      </p:pic>
      <p:pic>
        <p:nvPicPr>
          <p:cNvPr id="7" name="Рисунок 6" descr="Изображение выглядит как растение, ли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9C5F7B01-90DD-4984-B0A2-35A8A44C60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078"/>
          <a:stretch/>
        </p:blipFill>
        <p:spPr>
          <a:xfrm>
            <a:off x="7167943" y="5355921"/>
            <a:ext cx="3287353" cy="30462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87846E2-6FA0-4BF4-B381-1B605B902DD3}"/>
              </a:ext>
            </a:extLst>
          </p:cNvPr>
          <p:cNvSpPr txBox="1"/>
          <p:nvPr/>
        </p:nvSpPr>
        <p:spPr>
          <a:xfrm>
            <a:off x="425302" y="0"/>
            <a:ext cx="8052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Прячется ЗА космолётом. Вышел ИЗ-ЗА космолёта. Пролетел НАД космолётом.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0F334B44-F8FF-4AEB-B307-37D73AAA54B2}"/>
              </a:ext>
            </a:extLst>
          </p:cNvPr>
          <p:cNvGrpSpPr/>
          <p:nvPr/>
        </p:nvGrpSpPr>
        <p:grpSpPr>
          <a:xfrm>
            <a:off x="12705346" y="3681848"/>
            <a:ext cx="3157014" cy="3124200"/>
            <a:chOff x="8696447" y="1248556"/>
            <a:chExt cx="3517697" cy="3869367"/>
          </a:xfrm>
        </p:grpSpPr>
        <p:pic>
          <p:nvPicPr>
            <p:cNvPr id="2050" name="Picture 2" descr="fire effects STICKER by Studios Stickers">
              <a:extLst>
                <a:ext uri="{FF2B5EF4-FFF2-40B4-BE49-F238E27FC236}">
                  <a16:creationId xmlns:a16="http://schemas.microsoft.com/office/drawing/2014/main" xmlns="" id="{D9594DEF-1991-4A66-8308-1C6CC12629A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0455295" y="4218970"/>
              <a:ext cx="886429" cy="886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xmlns="" id="{C3E1CFED-52C0-48B9-BF58-B5FBB5D50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96447" y="1248556"/>
              <a:ext cx="3517697" cy="3029975"/>
            </a:xfrm>
            <a:prstGeom prst="rect">
              <a:avLst/>
            </a:prstGeom>
          </p:spPr>
        </p:pic>
        <p:pic>
          <p:nvPicPr>
            <p:cNvPr id="14" name="Picture 2" descr="fire effects STICKER by Studios Stickers">
              <a:extLst>
                <a:ext uri="{FF2B5EF4-FFF2-40B4-BE49-F238E27FC236}">
                  <a16:creationId xmlns:a16="http://schemas.microsoft.com/office/drawing/2014/main" xmlns="" id="{03B74727-3999-4DA2-84BD-4D06F12AE02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9582875" y="4231494"/>
              <a:ext cx="886429" cy="886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5168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6 L 0.38906 0.0988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33333E-6 L -4.375E-6 0.00023 C -0.03229 -0.03588 -0.00286 -0.00069 -0.01927 -0.025 C -0.02083 -0.02731 -0.02278 -0.02893 -0.02447 -0.03102 C -0.02682 -0.03402 -0.02929 -0.03703 -0.03151 -0.04051 C -0.04414 -0.05972 -0.02838 -0.03958 -0.04362 -0.05902 C -0.0526 -0.07037 -0.04609 -0.06111 -0.05937 -0.07453 C -0.06419 -0.07939 -0.06809 -0.08703 -0.07343 -0.09004 C -0.07851 -0.09305 -0.08372 -0.09699 -0.08906 -0.0993 C -0.0914 -0.10046 -0.09375 -0.10092 -0.09609 -0.10254 C -0.0996 -0.10509 -0.10286 -0.10926 -0.10664 -0.1118 C -0.12148 -0.12199 -0.11523 -0.11365 -0.12929 -0.12407 C -0.1332 -0.12731 -0.1375 -0.13009 -0.1414 -0.13356 C -0.14375 -0.13541 -0.14609 -0.13773 -0.14843 -0.13958 C -0.15 -0.14097 -0.15195 -0.14143 -0.15351 -0.14282 C -0.16406 -0.15069 -0.15703 -0.14629 -0.16575 -0.15509 C -0.16796 -0.1574 -0.17044 -0.15902 -0.17278 -0.16134 C -0.1746 -0.16319 -0.17617 -0.16574 -0.17812 -0.16759 C -0.1802 -0.1699 -0.18281 -0.17152 -0.18489 -0.17384 C -0.19192 -0.18078 -0.19843 -0.19004 -0.20585 -0.19537 C -0.20872 -0.19745 -0.21184 -0.19907 -0.21458 -0.20185 C -0.21835 -0.20532 -0.22122 -0.21134 -0.22513 -0.21412 C -0.22812 -0.2162 -0.23085 -0.21805 -0.23372 -0.22037 C -0.23906 -0.2243 -0.24414 -0.22893 -0.24947 -0.23264 C -0.25286 -0.23518 -0.25664 -0.23611 -0.25989 -0.23889 C -0.27812 -0.2537 -0.27174 -0.25833 -0.29661 -0.27291 C -0.31484 -0.28379 -0.2996 -0.27338 -0.31575 -0.28842 C -0.32265 -0.2949 -0.33671 -0.30717 -0.33671 -0.30694 C -0.34049 -0.31389 -0.34231 -0.31828 -0.34713 -0.32268 C -0.35117 -0.32615 -0.35546 -0.32847 -0.35937 -0.33194 C -0.36119 -0.33356 -0.36276 -0.33634 -0.36471 -0.33819 C -0.36914 -0.34259 -0.37382 -0.34676 -0.37851 -0.35046 C -0.38307 -0.35416 -0.38802 -0.35625 -0.39244 -0.35972 C -0.3944 -0.36134 -0.39583 -0.36458 -0.39778 -0.36597 C -0.40104 -0.36875 -0.40494 -0.36921 -0.4082 -0.37222 C -0.41197 -0.37546 -0.41575 -0.37939 -0.41862 -0.38472 C -0.41979 -0.3868 -0.42083 -0.38912 -0.42213 -0.39074 C -0.42434 -0.39328 -0.42682 -0.39467 -0.42916 -0.39699 C -0.43099 -0.39884 -0.43255 -0.40139 -0.43437 -0.40324 C -0.43893 -0.40764 -0.44817 -0.41574 -0.45351 -0.41875 C -0.45807 -0.42129 -0.46289 -0.42291 -0.46744 -0.425 C -0.4789 -0.43842 -0.47122 -0.43032 -0.49362 -0.44676 C -0.49661 -0.44884 -0.49947 -0.45115 -0.50234 -0.45277 C -0.51302 -0.45926 -0.52044 -0.46273 -0.53033 -0.47152 C -0.55182 -0.49051 -0.52265 -0.47106 -0.55468 -0.49004 L -0.56523 -0.49629 C -0.56692 -0.49838 -0.56875 -0.50023 -0.57044 -0.50254 C -0.57343 -0.50648 -0.57591 -0.51157 -0.57916 -0.51481 C -0.58125 -0.51689 -0.58385 -0.51643 -0.58606 -0.51805 C -0.597 -0.52523 -0.58958 -0.52291 -0.60013 -0.53356 C -0.60169 -0.53518 -0.60351 -0.53541 -0.60533 -0.53657 C -0.6082 -0.53842 -0.61106 -0.54097 -0.61406 -0.54282 C -0.61627 -0.54421 -0.61875 -0.54444 -0.62096 -0.54583 C -0.63346 -0.55393 -0.63242 -0.55694 -0.64544 -0.56134 C -0.65065 -0.56319 -0.65585 -0.56319 -0.66106 -0.56458 C -0.66406 -0.56527 -0.66692 -0.5662 -0.66979 -0.56759 C -0.67161 -0.56828 -0.6733 -0.57014 -0.67513 -0.5706 C -0.68085 -0.57222 -0.68671 -0.57268 -0.69244 -0.57384 C -0.69427 -0.57477 -0.69622 -0.57523 -0.69778 -0.57685 C -0.69908 -0.57847 -0.6996 -0.5824 -0.70117 -0.5831 C -0.70625 -0.58564 -0.71171 -0.58518 -0.71692 -0.58611 C -0.73567 -0.59722 -0.72369 -0.59189 -0.75351 -0.59537 C -0.76979 -0.59444 -0.78619 -0.59421 -0.80234 -0.59236 C -0.81158 -0.59143 -0.81028 -0.58889 -0.81809 -0.5831 C -0.82278 -0.57939 -0.82695 -0.5787 -0.83203 -0.57685 C -0.83437 -0.57477 -0.83645 -0.57199 -0.83906 -0.5706 C -0.85299 -0.56389 -0.872 -0.56944 -0.88437 -0.5706 C -0.8957 -0.57731 -0.88776 -0.57384 -0.90872 -0.57384 L -0.90872 -0.57361 L -0.90872 -0.57384 " pathEditMode="relative" rAng="0" ptsTypes="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43" y="-297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ventilyatorov-kotoryie-nahodyatsya-v-avtomobile-tesla-1275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-ventilyatorov-kotoryie-nahodyatsya-v-avtomobile-tesla-1275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1AF322A3-B47F-4BB9-AA66-B38CBF755A33}"/>
              </a:ext>
            </a:extLst>
          </p:cNvPr>
          <p:cNvSpPr/>
          <p:nvPr/>
        </p:nvSpPr>
        <p:spPr>
          <a:xfrm>
            <a:off x="0" y="-13970"/>
            <a:ext cx="12192000" cy="6858000"/>
          </a:xfrm>
          <a:prstGeom prst="rect">
            <a:avLst/>
          </a:prstGeom>
          <a:gradFill>
            <a:gsLst>
              <a:gs pos="0">
                <a:srgbClr val="A7E8FF"/>
              </a:gs>
              <a:gs pos="67000">
                <a:schemeClr val="bg1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DA603FBB-B045-47F1-9208-72DE7443B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C003BE23-8BB7-4B6B-932B-D1927987BE65}"/>
              </a:ext>
            </a:extLst>
          </p:cNvPr>
          <p:cNvSpPr/>
          <p:nvPr/>
        </p:nvSpPr>
        <p:spPr>
          <a:xfrm>
            <a:off x="5555050" y="2952064"/>
            <a:ext cx="334121" cy="953870"/>
          </a:xfrm>
          <a:prstGeom prst="roundRect">
            <a:avLst>
              <a:gd name="adj" fmla="val 7218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16200000" scaled="1"/>
          </a:gra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1A82B880-04ED-48EA-AF95-1E2471F96978}"/>
              </a:ext>
            </a:extLst>
          </p:cNvPr>
          <p:cNvSpPr/>
          <p:nvPr/>
        </p:nvSpPr>
        <p:spPr>
          <a:xfrm>
            <a:off x="722376" y="2353732"/>
            <a:ext cx="4885730" cy="2150534"/>
          </a:xfrm>
          <a:prstGeom prst="roundRect">
            <a:avLst>
              <a:gd name="adj" fmla="val 7218"/>
            </a:avLst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16200000" scaled="1"/>
            <a:tileRect/>
          </a:gra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1D8FDE8-19AB-4732-BB1F-167FD2C34007}"/>
              </a:ext>
            </a:extLst>
          </p:cNvPr>
          <p:cNvSpPr/>
          <p:nvPr/>
        </p:nvSpPr>
        <p:spPr>
          <a:xfrm>
            <a:off x="1048753" y="2633133"/>
            <a:ext cx="509386" cy="1591733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732D27E-F5CB-4038-83BE-B3C08919164E}"/>
              </a:ext>
            </a:extLst>
          </p:cNvPr>
          <p:cNvSpPr/>
          <p:nvPr/>
        </p:nvSpPr>
        <p:spPr>
          <a:xfrm>
            <a:off x="1663940" y="2633133"/>
            <a:ext cx="509386" cy="1591733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6A0B6FC7-8E7A-480D-B19E-4F6C32667299}"/>
              </a:ext>
            </a:extLst>
          </p:cNvPr>
          <p:cNvSpPr/>
          <p:nvPr/>
        </p:nvSpPr>
        <p:spPr>
          <a:xfrm>
            <a:off x="2279127" y="2633133"/>
            <a:ext cx="509386" cy="1591733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979F2C4-F0E9-4CE2-AB63-16E69032B56B}"/>
              </a:ext>
            </a:extLst>
          </p:cNvPr>
          <p:cNvSpPr/>
          <p:nvPr/>
        </p:nvSpPr>
        <p:spPr>
          <a:xfrm>
            <a:off x="2894314" y="2633133"/>
            <a:ext cx="509386" cy="1591733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7DA93E72-BAB4-46DD-AEFE-AEBDE5A4C86B}"/>
              </a:ext>
            </a:extLst>
          </p:cNvPr>
          <p:cNvSpPr/>
          <p:nvPr/>
        </p:nvSpPr>
        <p:spPr>
          <a:xfrm>
            <a:off x="4739875" y="2644245"/>
            <a:ext cx="509386" cy="159173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33E2FA1-EAA6-465D-A0F3-69F9A5E4E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9405" l="2556" r="98444">
                        <a14:foregroundMark x1="17889" y1="9167" x2="21333" y2="8810"/>
                        <a14:foregroundMark x1="31556" y1="25119" x2="35000" y2="28929"/>
                        <a14:foregroundMark x1="43222" y1="23929" x2="49222" y2="27619"/>
                        <a14:foregroundMark x1="49222" y1="27619" x2="49889" y2="28690"/>
                        <a14:foregroundMark x1="30333" y1="27976" x2="33778" y2="31786"/>
                        <a14:foregroundMark x1="33889" y1="25833" x2="36000" y2="30119"/>
                        <a14:foregroundMark x1="43667" y1="22500" x2="47444" y2="25000"/>
                        <a14:foregroundMark x1="42444" y1="23452" x2="40333" y2="30595"/>
                        <a14:foregroundMark x1="40333" y1="30595" x2="44444" y2="30952"/>
                        <a14:foregroundMark x1="54667" y1="25595" x2="59222" y2="29167"/>
                        <a14:foregroundMark x1="69111" y1="7976" x2="70222" y2="8214"/>
                        <a14:foregroundMark x1="57667" y1="27500" x2="60222" y2="29048"/>
                        <a14:foregroundMark x1="20111" y1="7976" x2="20889" y2="7976"/>
                        <a14:foregroundMark x1="10556" y1="65238" x2="11111" y2="73810"/>
                        <a14:foregroundMark x1="5111" y1="83810" x2="2556" y2="86667"/>
                        <a14:foregroundMark x1="10444" y1="89881" x2="10111" y2="93333"/>
                        <a14:foregroundMark x1="25556" y1="93214" x2="31444" y2="96548"/>
                        <a14:foregroundMark x1="31444" y1="96548" x2="38000" y2="96905"/>
                        <a14:foregroundMark x1="38000" y1="96905" x2="38889" y2="96548"/>
                        <a14:foregroundMark x1="54333" y1="97262" x2="63000" y2="97976"/>
                        <a14:foregroundMark x1="28444" y1="99167" x2="35000" y2="99405"/>
                        <a14:foregroundMark x1="35000" y1="99405" x2="36667" y2="97619"/>
                        <a14:foregroundMark x1="70000" y1="7738" x2="70778" y2="7738"/>
                        <a14:foregroundMark x1="83333" y1="4881" x2="83111" y2="6071"/>
                        <a14:foregroundMark x1="91667" y1="1667" x2="90111" y2="7381"/>
                        <a14:foregroundMark x1="98444" y1="7976" x2="95333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309566" y="2937933"/>
            <a:ext cx="4284326" cy="3998334"/>
          </a:xfrm>
          <a:custGeom>
            <a:avLst/>
            <a:gdLst>
              <a:gd name="connsiteX0" fmla="*/ 0 w 4284326"/>
              <a:gd name="connsiteY0" fmla="*/ 0 h 3998334"/>
              <a:gd name="connsiteX1" fmla="*/ 4284326 w 4284326"/>
              <a:gd name="connsiteY1" fmla="*/ 0 h 3998334"/>
              <a:gd name="connsiteX2" fmla="*/ 4284326 w 4284326"/>
              <a:gd name="connsiteY2" fmla="*/ 3998334 h 3998334"/>
              <a:gd name="connsiteX3" fmla="*/ 1901909 w 4284326"/>
              <a:gd name="connsiteY3" fmla="*/ 3998334 h 3998334"/>
              <a:gd name="connsiteX4" fmla="*/ 1901909 w 4284326"/>
              <a:gd name="connsiteY4" fmla="*/ 3979800 h 3998334"/>
              <a:gd name="connsiteX5" fmla="*/ 606509 w 4284326"/>
              <a:gd name="connsiteY5" fmla="*/ 3979800 h 3998334"/>
              <a:gd name="connsiteX6" fmla="*/ 606509 w 4284326"/>
              <a:gd name="connsiteY6" fmla="*/ 3998334 h 3998334"/>
              <a:gd name="connsiteX7" fmla="*/ 0 w 4284326"/>
              <a:gd name="connsiteY7" fmla="*/ 3998334 h 399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84326" h="3998334">
                <a:moveTo>
                  <a:pt x="0" y="0"/>
                </a:moveTo>
                <a:lnTo>
                  <a:pt x="4284326" y="0"/>
                </a:lnTo>
                <a:lnTo>
                  <a:pt x="4284326" y="3998334"/>
                </a:lnTo>
                <a:lnTo>
                  <a:pt x="1901909" y="3998334"/>
                </a:lnTo>
                <a:lnTo>
                  <a:pt x="1901909" y="3979800"/>
                </a:lnTo>
                <a:lnTo>
                  <a:pt x="606509" y="3979800"/>
                </a:lnTo>
                <a:lnTo>
                  <a:pt x="606509" y="3998334"/>
                </a:lnTo>
                <a:lnTo>
                  <a:pt x="0" y="39983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4F0BFD69-1764-4DEA-854D-E9ECDBF050CE}"/>
              </a:ext>
            </a:extLst>
          </p:cNvPr>
          <p:cNvSpPr/>
          <p:nvPr/>
        </p:nvSpPr>
        <p:spPr>
          <a:xfrm>
            <a:off x="2880639" y="2624092"/>
            <a:ext cx="543803" cy="160981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C95A8E43-D582-429A-9202-191C538CB365}"/>
              </a:ext>
            </a:extLst>
          </p:cNvPr>
          <p:cNvSpPr/>
          <p:nvPr/>
        </p:nvSpPr>
        <p:spPr>
          <a:xfrm>
            <a:off x="4123883" y="2644245"/>
            <a:ext cx="509386" cy="159173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780A21E5-D376-45D6-8079-15B6CB963F13}"/>
              </a:ext>
            </a:extLst>
          </p:cNvPr>
          <p:cNvSpPr/>
          <p:nvPr/>
        </p:nvSpPr>
        <p:spPr>
          <a:xfrm>
            <a:off x="3514631" y="2644245"/>
            <a:ext cx="509386" cy="159173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67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B3484F8-6D88-4C77-912E-0239B7C1F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341"/>
            <a:ext cx="12192000" cy="685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7B1A7B3-03CC-45F5-967C-CF56538EA4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105" y="255658"/>
            <a:ext cx="11607790" cy="436714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5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7EED957-9D0E-462E-9672-B9EBC82BB0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602">
            <a:off x="8842345" y="4567548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446201B-5024-42DA-8D5B-D6B40EBE4A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667" y="4710423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E6337F8D-8F6F-4647-8D33-35D3E28998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4057" y="4784726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75863D0A-30FE-42E8-B64F-B4A535AD5C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8972">
            <a:off x="6612878" y="4648357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Glitter Click Sticker by Fanshawe College">
            <a:extLst>
              <a:ext uri="{FF2B5EF4-FFF2-40B4-BE49-F238E27FC236}">
                <a16:creationId xmlns:a16="http://schemas.microsoft.com/office/drawing/2014/main" xmlns="" id="{32152105-B965-422A-919C-DF15466511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0436" y="5090504"/>
            <a:ext cx="1000818" cy="100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ap Button Sticker by FINTECH 4.0">
            <a:extLst>
              <a:ext uri="{FF2B5EF4-FFF2-40B4-BE49-F238E27FC236}">
                <a16:creationId xmlns:a16="http://schemas.microsoft.com/office/drawing/2014/main" xmlns="" id="{2273DC0A-B5A9-426B-A1FC-BF8A41566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1266" y="5278434"/>
            <a:ext cx="825500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AF918AB-F91C-4A17-88D1-DD5BA03A14BD}"/>
              </a:ext>
            </a:extLst>
          </p:cNvPr>
          <p:cNvSpPr txBox="1"/>
          <p:nvPr/>
        </p:nvSpPr>
        <p:spPr>
          <a:xfrm>
            <a:off x="292105" y="724511"/>
            <a:ext cx="11464422" cy="25545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80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ЗАДАНИЕ № 5</a:t>
            </a:r>
            <a:endParaRPr lang="ru-RU" sz="8000" b="1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8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!!!!!</a:t>
            </a:r>
            <a:endParaRPr lang="ru-RU" sz="72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kosmicheskie-udarnyie-volnyi-byut-tehnologiyu-zvuka-39683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5F0A5340-5038-4F04-A255-E0F38FDD9A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3327" y="60913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3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9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4426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4426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9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4426"/>
                                      </p:to>
                                    </p:animClr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4426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C6C0C51-4D58-42E8-BD3B-0FFE6792EF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497305"/>
            <a:ext cx="12496800" cy="737637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020E6263-1D8C-4290-9F31-BAF64F1CD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67" b="99405" l="2556" r="98444">
                        <a14:foregroundMark x1="17889" y1="9167" x2="21333" y2="8810"/>
                        <a14:foregroundMark x1="31556" y1="25119" x2="35000" y2="28929"/>
                        <a14:foregroundMark x1="43222" y1="23929" x2="49222" y2="27619"/>
                        <a14:foregroundMark x1="49222" y1="27619" x2="49889" y2="28690"/>
                        <a14:foregroundMark x1="30333" y1="27976" x2="33778" y2="31786"/>
                        <a14:foregroundMark x1="33889" y1="25833" x2="36000" y2="30119"/>
                        <a14:foregroundMark x1="43667" y1="22500" x2="47444" y2="25000"/>
                        <a14:foregroundMark x1="42444" y1="23452" x2="40333" y2="30595"/>
                        <a14:foregroundMark x1="40333" y1="30595" x2="44444" y2="30952"/>
                        <a14:foregroundMark x1="54667" y1="25595" x2="59222" y2="29167"/>
                        <a14:foregroundMark x1="69111" y1="7976" x2="70222" y2="8214"/>
                        <a14:foregroundMark x1="57667" y1="27500" x2="60222" y2="29048"/>
                        <a14:foregroundMark x1="20111" y1="7976" x2="20889" y2="7976"/>
                        <a14:foregroundMark x1="10556" y1="65238" x2="11111" y2="73810"/>
                        <a14:foregroundMark x1="5111" y1="83810" x2="2556" y2="86667"/>
                        <a14:foregroundMark x1="10444" y1="89881" x2="10111" y2="93333"/>
                        <a14:foregroundMark x1="25556" y1="93214" x2="31444" y2="96548"/>
                        <a14:foregroundMark x1="31444" y1="96548" x2="38000" y2="96905"/>
                        <a14:foregroundMark x1="38000" y1="96905" x2="38889" y2="96548"/>
                        <a14:foregroundMark x1="54333" y1="97262" x2="63000" y2="97976"/>
                        <a14:foregroundMark x1="28444" y1="99167" x2="35000" y2="99405"/>
                        <a14:foregroundMark x1="35000" y1="99405" x2="36667" y2="97619"/>
                        <a14:foregroundMark x1="70000" y1="7738" x2="70778" y2="7738"/>
                        <a14:foregroundMark x1="83333" y1="4881" x2="83111" y2="6071"/>
                        <a14:foregroundMark x1="91667" y1="1667" x2="90111" y2="7381"/>
                        <a14:foregroundMark x1="98444" y1="7976" x2="95333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7088" y="2835326"/>
            <a:ext cx="4284326" cy="3998334"/>
          </a:xfrm>
          <a:custGeom>
            <a:avLst/>
            <a:gdLst>
              <a:gd name="connsiteX0" fmla="*/ 0 w 4284326"/>
              <a:gd name="connsiteY0" fmla="*/ 0 h 3998334"/>
              <a:gd name="connsiteX1" fmla="*/ 4284326 w 4284326"/>
              <a:gd name="connsiteY1" fmla="*/ 0 h 3998334"/>
              <a:gd name="connsiteX2" fmla="*/ 4284326 w 4284326"/>
              <a:gd name="connsiteY2" fmla="*/ 3998334 h 3998334"/>
              <a:gd name="connsiteX3" fmla="*/ 1901909 w 4284326"/>
              <a:gd name="connsiteY3" fmla="*/ 3998334 h 3998334"/>
              <a:gd name="connsiteX4" fmla="*/ 1901909 w 4284326"/>
              <a:gd name="connsiteY4" fmla="*/ 3979800 h 3998334"/>
              <a:gd name="connsiteX5" fmla="*/ 606509 w 4284326"/>
              <a:gd name="connsiteY5" fmla="*/ 3979800 h 3998334"/>
              <a:gd name="connsiteX6" fmla="*/ 606509 w 4284326"/>
              <a:gd name="connsiteY6" fmla="*/ 3998334 h 3998334"/>
              <a:gd name="connsiteX7" fmla="*/ 0 w 4284326"/>
              <a:gd name="connsiteY7" fmla="*/ 3998334 h 399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84326" h="3998334">
                <a:moveTo>
                  <a:pt x="0" y="0"/>
                </a:moveTo>
                <a:lnTo>
                  <a:pt x="4284326" y="0"/>
                </a:lnTo>
                <a:lnTo>
                  <a:pt x="4284326" y="3998334"/>
                </a:lnTo>
                <a:lnTo>
                  <a:pt x="1901909" y="3998334"/>
                </a:lnTo>
                <a:lnTo>
                  <a:pt x="1901909" y="3979800"/>
                </a:lnTo>
                <a:lnTo>
                  <a:pt x="606509" y="3979800"/>
                </a:lnTo>
                <a:lnTo>
                  <a:pt x="606509" y="3998334"/>
                </a:lnTo>
                <a:lnTo>
                  <a:pt x="0" y="39983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FCB9F20-31B4-41CD-B8ED-31166BCF2F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274" y="2059787"/>
            <a:ext cx="7614564" cy="4999153"/>
          </a:xfrm>
          <a:prstGeom prst="rect">
            <a:avLst/>
          </a:prstGeom>
        </p:spPr>
      </p:pic>
      <p:pic>
        <p:nvPicPr>
          <p:cNvPr id="3" name="меня зовут">
            <a:hlinkClick r:id="" action="ppaction://media"/>
            <a:extLst>
              <a:ext uri="{FF2B5EF4-FFF2-40B4-BE49-F238E27FC236}">
                <a16:creationId xmlns:a16="http://schemas.microsoft.com/office/drawing/2014/main" xmlns="" id="{2AB273C2-9A9D-45AB-949C-7050800C36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55664" y="6357718"/>
            <a:ext cx="406400" cy="406400"/>
          </a:xfrm>
          <a:prstGeom prst="rect">
            <a:avLst/>
          </a:prstGeom>
        </p:spPr>
      </p:pic>
      <p:pic>
        <p:nvPicPr>
          <p:cNvPr id="4" name="много">
            <a:hlinkClick r:id="" action="ppaction://media"/>
            <a:extLst>
              <a:ext uri="{FF2B5EF4-FFF2-40B4-BE49-F238E27FC236}">
                <a16:creationId xmlns:a16="http://schemas.microsoft.com/office/drawing/2014/main" xmlns="" id="{9A02C706-20F4-4279-B837-E78E4AB6C90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24663" y="6379796"/>
            <a:ext cx="406400" cy="4064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C7E7A10-EE8B-4094-B2EB-8685A88773A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451572" y="2835326"/>
            <a:ext cx="4647924" cy="3998334"/>
          </a:xfrm>
          <a:custGeom>
            <a:avLst/>
            <a:gdLst>
              <a:gd name="connsiteX0" fmla="*/ 0 w 4647924"/>
              <a:gd name="connsiteY0" fmla="*/ 0 h 3998334"/>
              <a:gd name="connsiteX1" fmla="*/ 4647924 w 4647924"/>
              <a:gd name="connsiteY1" fmla="*/ 0 h 3998334"/>
              <a:gd name="connsiteX2" fmla="*/ 4647924 w 4647924"/>
              <a:gd name="connsiteY2" fmla="*/ 3998334 h 3998334"/>
              <a:gd name="connsiteX3" fmla="*/ 2320896 w 4647924"/>
              <a:gd name="connsiteY3" fmla="*/ 3998334 h 3998334"/>
              <a:gd name="connsiteX4" fmla="*/ 2320896 w 4647924"/>
              <a:gd name="connsiteY4" fmla="*/ 3934326 h 3998334"/>
              <a:gd name="connsiteX5" fmla="*/ 1187040 w 4647924"/>
              <a:gd name="connsiteY5" fmla="*/ 3934326 h 3998334"/>
              <a:gd name="connsiteX6" fmla="*/ 1187040 w 4647924"/>
              <a:gd name="connsiteY6" fmla="*/ 3998334 h 3998334"/>
              <a:gd name="connsiteX7" fmla="*/ 0 w 4647924"/>
              <a:gd name="connsiteY7" fmla="*/ 3998334 h 399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47924" h="3998334">
                <a:moveTo>
                  <a:pt x="0" y="0"/>
                </a:moveTo>
                <a:lnTo>
                  <a:pt x="4647924" y="0"/>
                </a:lnTo>
                <a:lnTo>
                  <a:pt x="4647924" y="3998334"/>
                </a:lnTo>
                <a:lnTo>
                  <a:pt x="2320896" y="3998334"/>
                </a:lnTo>
                <a:lnTo>
                  <a:pt x="2320896" y="3934326"/>
                </a:lnTo>
                <a:lnTo>
                  <a:pt x="1187040" y="3934326"/>
                </a:lnTo>
                <a:lnTo>
                  <a:pt x="1187040" y="3998334"/>
                </a:lnTo>
                <a:lnTo>
                  <a:pt x="0" y="3998334"/>
                </a:lnTo>
                <a:close/>
              </a:path>
            </a:pathLst>
          </a:custGeom>
        </p:spPr>
      </p:pic>
      <p:pic>
        <p:nvPicPr>
          <p:cNvPr id="11" name="Рисунок 10" descr="Изображение выглядит как растение, ли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A34FD7A8-1B02-4187-B7F8-D4C429C2AA0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0013" y="5247750"/>
            <a:ext cx="4570721" cy="3046287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растение, ли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A7DF8E2D-9CB5-4629-B686-5CB8C4F51D0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078"/>
          <a:stretch/>
        </p:blipFill>
        <p:spPr>
          <a:xfrm>
            <a:off x="7974549" y="5535796"/>
            <a:ext cx="3287353" cy="304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36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мне нравитс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9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B3484F8-6D88-4C77-912E-0239B7C1F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341"/>
            <a:ext cx="12192000" cy="685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7B1A7B3-03CC-45F5-967C-CF56538EA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5" y="255658"/>
            <a:ext cx="11607790" cy="436714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5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7EED957-9D0E-462E-9672-B9EBC82BB0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602">
            <a:off x="8842345" y="4567548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446201B-5024-42DA-8D5B-D6B40EBE4A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667" y="4710423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E6337F8D-8F6F-4647-8D33-35D3E28998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4057" y="4784726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75863D0A-30FE-42E8-B64F-B4A535AD5C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8972">
            <a:off x="6612878" y="4648357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Glitter Click Sticker by Fanshawe College">
            <a:extLst>
              <a:ext uri="{FF2B5EF4-FFF2-40B4-BE49-F238E27FC236}">
                <a16:creationId xmlns:a16="http://schemas.microsoft.com/office/drawing/2014/main" xmlns="" id="{32152105-B965-422A-919C-DF15466511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0436" y="5090504"/>
            <a:ext cx="1000818" cy="100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ap Button Sticker by FINTECH 4.0">
            <a:extLst>
              <a:ext uri="{FF2B5EF4-FFF2-40B4-BE49-F238E27FC236}">
                <a16:creationId xmlns:a16="http://schemas.microsoft.com/office/drawing/2014/main" xmlns="" id="{2273DC0A-B5A9-426B-A1FC-BF8A41566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1266" y="5278434"/>
            <a:ext cx="825500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AF918AB-F91C-4A17-88D1-DD5BA03A14BD}"/>
              </a:ext>
            </a:extLst>
          </p:cNvPr>
          <p:cNvSpPr txBox="1"/>
          <p:nvPr/>
        </p:nvSpPr>
        <p:spPr>
          <a:xfrm>
            <a:off x="292105" y="724511"/>
            <a:ext cx="11464422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Соедините слова так, чтобы получилось новое слово. </a:t>
            </a:r>
          </a:p>
        </p:txBody>
      </p:sp>
    </p:spTree>
    <p:extLst>
      <p:ext uri="{BB962C8B-B14F-4D97-AF65-F5344CB8AC3E}">
        <p14:creationId xmlns:p14="http://schemas.microsoft.com/office/powerpoint/2010/main" val="73216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B3484F8-6D88-4C77-912E-0239B7C1F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341"/>
            <a:ext cx="12192000" cy="685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7B1A7B3-03CC-45F5-967C-CF56538EA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5" y="255658"/>
            <a:ext cx="11607790" cy="436714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5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7EED957-9D0E-462E-9672-B9EBC82BB0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602">
            <a:off x="8842345" y="4567548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446201B-5024-42DA-8D5B-D6B40EBE4A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667" y="4710423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E6337F8D-8F6F-4647-8D33-35D3E28998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4057" y="4784726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75863D0A-30FE-42E8-B64F-B4A535AD5C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8972">
            <a:off x="6612878" y="4648357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Glitter Click Sticker by Fanshawe College">
            <a:extLst>
              <a:ext uri="{FF2B5EF4-FFF2-40B4-BE49-F238E27FC236}">
                <a16:creationId xmlns:a16="http://schemas.microsoft.com/office/drawing/2014/main" xmlns="" id="{32152105-B965-422A-919C-DF15466511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0436" y="5090504"/>
            <a:ext cx="1000818" cy="100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ap Button Sticker by FINTECH 4.0">
            <a:extLst>
              <a:ext uri="{FF2B5EF4-FFF2-40B4-BE49-F238E27FC236}">
                <a16:creationId xmlns:a16="http://schemas.microsoft.com/office/drawing/2014/main" xmlns="" id="{2273DC0A-B5A9-426B-A1FC-BF8A41566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1266" y="5278434"/>
            <a:ext cx="825500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830C70B-8FF6-4639-9B02-F02AC217D2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2779" y="915411"/>
            <a:ext cx="6960599" cy="38664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A3B19B2-062E-4F06-8ED7-44D9409E07FA}"/>
              </a:ext>
            </a:extLst>
          </p:cNvPr>
          <p:cNvSpPr txBox="1"/>
          <p:nvPr/>
        </p:nvSpPr>
        <p:spPr>
          <a:xfrm>
            <a:off x="507157" y="422251"/>
            <a:ext cx="11464422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ЛУНОХОД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AF918AB-F91C-4A17-88D1-DD5BA03A14BD}"/>
              </a:ext>
            </a:extLst>
          </p:cNvPr>
          <p:cNvSpPr txBox="1"/>
          <p:nvPr/>
        </p:nvSpPr>
        <p:spPr>
          <a:xfrm>
            <a:off x="292105" y="724511"/>
            <a:ext cx="11464422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Луне ходит. </a:t>
            </a:r>
          </a:p>
        </p:txBody>
      </p:sp>
    </p:spTree>
    <p:extLst>
      <p:ext uri="{BB962C8B-B14F-4D97-AF65-F5344CB8AC3E}">
        <p14:creationId xmlns:p14="http://schemas.microsoft.com/office/powerpoint/2010/main" val="355502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2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B3484F8-6D88-4C77-912E-0239B7C1F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341"/>
            <a:ext cx="12192000" cy="685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7B1A7B3-03CC-45F5-967C-CF56538EA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5" y="255658"/>
            <a:ext cx="11607790" cy="436714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5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7EED957-9D0E-462E-9672-B9EBC82BB0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602">
            <a:off x="8842345" y="4567548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446201B-5024-42DA-8D5B-D6B40EBE4A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667" y="4710423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E6337F8D-8F6F-4647-8D33-35D3E28998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4057" y="4784726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75863D0A-30FE-42E8-B64F-B4A535AD5C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8972">
            <a:off x="6612878" y="4648357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Glitter Click Sticker by Fanshawe College">
            <a:extLst>
              <a:ext uri="{FF2B5EF4-FFF2-40B4-BE49-F238E27FC236}">
                <a16:creationId xmlns:a16="http://schemas.microsoft.com/office/drawing/2014/main" xmlns="" id="{32152105-B965-422A-919C-DF15466511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0436" y="5090504"/>
            <a:ext cx="1000818" cy="100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ap Button Sticker by FINTECH 4.0">
            <a:extLst>
              <a:ext uri="{FF2B5EF4-FFF2-40B4-BE49-F238E27FC236}">
                <a16:creationId xmlns:a16="http://schemas.microsoft.com/office/drawing/2014/main" xmlns="" id="{2273DC0A-B5A9-426B-A1FC-BF8A41566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1266" y="5278434"/>
            <a:ext cx="825500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A3B19B2-062E-4F06-8ED7-44D9409E07FA}"/>
              </a:ext>
            </a:extLst>
          </p:cNvPr>
          <p:cNvSpPr txBox="1"/>
          <p:nvPr/>
        </p:nvSpPr>
        <p:spPr>
          <a:xfrm>
            <a:off x="507157" y="422251"/>
            <a:ext cx="11464422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МАРСОХОД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AF918AB-F91C-4A17-88D1-DD5BA03A14BD}"/>
              </a:ext>
            </a:extLst>
          </p:cNvPr>
          <p:cNvSpPr txBox="1"/>
          <p:nvPr/>
        </p:nvSpPr>
        <p:spPr>
          <a:xfrm>
            <a:off x="292105" y="724511"/>
            <a:ext cx="11464422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Марсу ходит. </a:t>
            </a:r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xmlns="" id="{1B5BA478-8D59-4C27-8A9A-E36DC672E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46" b="90385" l="10000" r="90000">
                        <a14:foregroundMark x1="67444" y1="9038" x2="74222" y2="9808"/>
                        <a14:foregroundMark x1="66556" y1="90000" x2="68222" y2="90385"/>
                        <a14:foregroundMark x1="50111" y1="89808" x2="51000" y2="898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2330" y="982065"/>
            <a:ext cx="5932833" cy="342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18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2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B3484F8-6D88-4C77-912E-0239B7C1F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341"/>
            <a:ext cx="12192000" cy="685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7B1A7B3-03CC-45F5-967C-CF56538EA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5" y="255658"/>
            <a:ext cx="11607790" cy="436714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5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7EED957-9D0E-462E-9672-B9EBC82BB0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602">
            <a:off x="8842345" y="4567548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446201B-5024-42DA-8D5B-D6B40EBE4A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667" y="4710423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E6337F8D-8F6F-4647-8D33-35D3E28998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4057" y="4784726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75863D0A-30FE-42E8-B64F-B4A535AD5C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8972">
            <a:off x="6612878" y="4648357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Glitter Click Sticker by Fanshawe College">
            <a:extLst>
              <a:ext uri="{FF2B5EF4-FFF2-40B4-BE49-F238E27FC236}">
                <a16:creationId xmlns:a16="http://schemas.microsoft.com/office/drawing/2014/main" xmlns="" id="{32152105-B965-422A-919C-DF15466511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0436" y="5090504"/>
            <a:ext cx="1000818" cy="100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ap Button Sticker by FINTECH 4.0">
            <a:extLst>
              <a:ext uri="{FF2B5EF4-FFF2-40B4-BE49-F238E27FC236}">
                <a16:creationId xmlns:a16="http://schemas.microsoft.com/office/drawing/2014/main" xmlns="" id="{2273DC0A-B5A9-426B-A1FC-BF8A41566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1266" y="5278434"/>
            <a:ext cx="825500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A3B19B2-062E-4F06-8ED7-44D9409E07FA}"/>
              </a:ext>
            </a:extLst>
          </p:cNvPr>
          <p:cNvSpPr txBox="1"/>
          <p:nvPr/>
        </p:nvSpPr>
        <p:spPr>
          <a:xfrm>
            <a:off x="507157" y="422251"/>
            <a:ext cx="11464422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ЗВЕЗДОЛЁТ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AF918AB-F91C-4A17-88D1-DD5BA03A14BD}"/>
              </a:ext>
            </a:extLst>
          </p:cNvPr>
          <p:cNvSpPr txBox="1"/>
          <p:nvPr/>
        </p:nvSpPr>
        <p:spPr>
          <a:xfrm>
            <a:off x="292105" y="724511"/>
            <a:ext cx="11464422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звёздам летит.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A15D2130-F071-44A1-9E4A-9BFA26DBE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00" b="98125" l="1889" r="99000">
                        <a14:foregroundMark x1="26000" y1="7656" x2="36333" y2="11250"/>
                        <a14:foregroundMark x1="1889" y1="20156" x2="10111" y2="36719"/>
                        <a14:foregroundMark x1="10111" y1="36719" x2="10111" y2="36719"/>
                        <a14:foregroundMark x1="45222" y1="51094" x2="49444" y2="48281"/>
                        <a14:foregroundMark x1="37000" y1="93750" x2="42667" y2="93594"/>
                        <a14:foregroundMark x1="42667" y1="93594" x2="42778" y2="93594"/>
                        <a14:foregroundMark x1="38889" y1="98125" x2="40222" y2="97969"/>
                        <a14:foregroundMark x1="92667" y1="36875" x2="93444" y2="45313"/>
                        <a14:foregroundMark x1="93444" y1="45313" x2="92778" y2="50156"/>
                        <a14:foregroundMark x1="96778" y1="56250" x2="96556" y2="64844"/>
                        <a14:foregroundMark x1="96556" y1="64844" x2="94556" y2="68750"/>
                        <a14:foregroundMark x1="86778" y1="64375" x2="87889" y2="71719"/>
                        <a14:foregroundMark x1="76111" y1="3594" x2="83000" y2="2656"/>
                        <a14:foregroundMark x1="83000" y1="2656" x2="87444" y2="2656"/>
                        <a14:foregroundMark x1="97556" y1="10469" x2="99000" y2="11875"/>
                        <a14:foregroundMark x1="31667" y1="5625" x2="32556" y2="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7168" y="1608580"/>
            <a:ext cx="3469980" cy="246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15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2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B3484F8-6D88-4C77-912E-0239B7C1F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341"/>
            <a:ext cx="12192000" cy="685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7B1A7B3-03CC-45F5-967C-CF56538EA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5" y="255658"/>
            <a:ext cx="11607790" cy="436714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5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7EED957-9D0E-462E-9672-B9EBC82BB0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602">
            <a:off x="8842345" y="4567548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446201B-5024-42DA-8D5B-D6B40EBE4A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667" y="4710423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E6337F8D-8F6F-4647-8D33-35D3E28998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4057" y="4784726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75863D0A-30FE-42E8-B64F-B4A535AD5C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8972">
            <a:off x="6612878" y="4648357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Glitter Click Sticker by Fanshawe College">
            <a:extLst>
              <a:ext uri="{FF2B5EF4-FFF2-40B4-BE49-F238E27FC236}">
                <a16:creationId xmlns:a16="http://schemas.microsoft.com/office/drawing/2014/main" xmlns="" id="{32152105-B965-422A-919C-DF15466511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0436" y="5090504"/>
            <a:ext cx="1000818" cy="100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ap Button Sticker by FINTECH 4.0">
            <a:extLst>
              <a:ext uri="{FF2B5EF4-FFF2-40B4-BE49-F238E27FC236}">
                <a16:creationId xmlns:a16="http://schemas.microsoft.com/office/drawing/2014/main" xmlns="" id="{2273DC0A-B5A9-426B-A1FC-BF8A41566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1266" y="5278434"/>
            <a:ext cx="825500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A3B19B2-062E-4F06-8ED7-44D9409E07FA}"/>
              </a:ext>
            </a:extLst>
          </p:cNvPr>
          <p:cNvSpPr txBox="1"/>
          <p:nvPr/>
        </p:nvSpPr>
        <p:spPr>
          <a:xfrm>
            <a:off x="507157" y="422251"/>
            <a:ext cx="11464422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КОСМОЛЁТ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AF918AB-F91C-4A17-88D1-DD5BA03A14BD}"/>
              </a:ext>
            </a:extLst>
          </p:cNvPr>
          <p:cNvSpPr txBox="1"/>
          <p:nvPr/>
        </p:nvSpPr>
        <p:spPr>
          <a:xfrm>
            <a:off x="292105" y="724511"/>
            <a:ext cx="11464422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космосе летает.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D6416872-A349-43DB-961B-473298D64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9542" y="1293000"/>
            <a:ext cx="5249547" cy="275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66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2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B3484F8-6D88-4C77-912E-0239B7C1F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341"/>
            <a:ext cx="12192000" cy="685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7B1A7B3-03CC-45F5-967C-CF56538EA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5" y="255658"/>
            <a:ext cx="11607790" cy="436714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5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7EED957-9D0E-462E-9672-B9EBC82BB0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602">
            <a:off x="8842345" y="4567548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446201B-5024-42DA-8D5B-D6B40EBE4A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667" y="4710423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E6337F8D-8F6F-4647-8D33-35D3E28998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4057" y="4784726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75863D0A-30FE-42E8-B64F-B4A535AD5C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8972">
            <a:off x="6612878" y="4648357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Glitter Click Sticker by Fanshawe College">
            <a:extLst>
              <a:ext uri="{FF2B5EF4-FFF2-40B4-BE49-F238E27FC236}">
                <a16:creationId xmlns:a16="http://schemas.microsoft.com/office/drawing/2014/main" xmlns="" id="{32152105-B965-422A-919C-DF15466511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0436" y="5090504"/>
            <a:ext cx="1000818" cy="100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ap Button Sticker by FINTECH 4.0">
            <a:extLst>
              <a:ext uri="{FF2B5EF4-FFF2-40B4-BE49-F238E27FC236}">
                <a16:creationId xmlns:a16="http://schemas.microsoft.com/office/drawing/2014/main" xmlns="" id="{2273DC0A-B5A9-426B-A1FC-BF8A41566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1266" y="5278434"/>
            <a:ext cx="825500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D6416872-A349-43DB-961B-473298D64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46991" y="332743"/>
            <a:ext cx="6048911" cy="37805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A3B19B2-062E-4F06-8ED7-44D9409E07FA}"/>
              </a:ext>
            </a:extLst>
          </p:cNvPr>
          <p:cNvSpPr txBox="1"/>
          <p:nvPr/>
        </p:nvSpPr>
        <p:spPr>
          <a:xfrm>
            <a:off x="507157" y="422251"/>
            <a:ext cx="11464422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ЗВЕЗДОПАД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AF918AB-F91C-4A17-88D1-DD5BA03A14BD}"/>
              </a:ext>
            </a:extLst>
          </p:cNvPr>
          <p:cNvSpPr txBox="1"/>
          <p:nvPr/>
        </p:nvSpPr>
        <p:spPr>
          <a:xfrm>
            <a:off x="292105" y="724511"/>
            <a:ext cx="11464422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Звёзды падают. </a:t>
            </a:r>
          </a:p>
        </p:txBody>
      </p:sp>
    </p:spTree>
    <p:extLst>
      <p:ext uri="{BB962C8B-B14F-4D97-AF65-F5344CB8AC3E}">
        <p14:creationId xmlns:p14="http://schemas.microsoft.com/office/powerpoint/2010/main" val="243774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2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B3484F8-6D88-4C77-912E-0239B7C1F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341"/>
            <a:ext cx="12192000" cy="685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7B1A7B3-03CC-45F5-967C-CF56538EA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5" y="255658"/>
            <a:ext cx="11607790" cy="436714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5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7EED957-9D0E-462E-9672-B9EBC82BB0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602">
            <a:off x="8842345" y="4567548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446201B-5024-42DA-8D5B-D6B40EBE4A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667" y="4710423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E6337F8D-8F6F-4647-8D33-35D3E28998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4057" y="4784726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75863D0A-30FE-42E8-B64F-B4A535AD5C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8972">
            <a:off x="6612878" y="4648357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Glitter Click Sticker by Fanshawe College">
            <a:extLst>
              <a:ext uri="{FF2B5EF4-FFF2-40B4-BE49-F238E27FC236}">
                <a16:creationId xmlns:a16="http://schemas.microsoft.com/office/drawing/2014/main" xmlns="" id="{32152105-B965-422A-919C-DF15466511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0436" y="5090504"/>
            <a:ext cx="1000818" cy="100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ap Button Sticker by FINTECH 4.0">
            <a:extLst>
              <a:ext uri="{FF2B5EF4-FFF2-40B4-BE49-F238E27FC236}">
                <a16:creationId xmlns:a16="http://schemas.microsoft.com/office/drawing/2014/main" xmlns="" id="{2273DC0A-B5A9-426B-A1FC-BF8A41566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1266" y="5278434"/>
            <a:ext cx="825500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A3B19B2-062E-4F06-8ED7-44D9409E07FA}"/>
              </a:ext>
            </a:extLst>
          </p:cNvPr>
          <p:cNvSpPr txBox="1"/>
          <p:nvPr/>
        </p:nvSpPr>
        <p:spPr>
          <a:xfrm>
            <a:off x="507157" y="422251"/>
            <a:ext cx="11464422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ИНОПЛАНЕТЯНИН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AF918AB-F91C-4A17-88D1-DD5BA03A14BD}"/>
              </a:ext>
            </a:extLst>
          </p:cNvPr>
          <p:cNvSpPr txBox="1"/>
          <p:nvPr/>
        </p:nvSpPr>
        <p:spPr>
          <a:xfrm>
            <a:off x="292105" y="724511"/>
            <a:ext cx="11464422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Житель иной планеты.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0FF4AED5-8A38-4FB8-B23C-2E92958A0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61" b="94172" l="10000" r="90000">
                        <a14:foregroundMark x1="49070" y1="25408" x2="55349" y2="32051"/>
                        <a14:foregroundMark x1="25930" y1="7809" x2="26744" y2="8741"/>
                        <a14:foregroundMark x1="69535" y1="6643" x2="72674" y2="6993"/>
                        <a14:foregroundMark x1="32442" y1="92191" x2="40930" y2="90210"/>
                        <a14:foregroundMark x1="36279" y1="94289" x2="40814" y2="91841"/>
                        <a14:foregroundMark x1="62326" y1="93706" x2="65116" y2="92541"/>
                        <a14:foregroundMark x1="58140" y1="88462" x2="57907" y2="91492"/>
                        <a14:foregroundMark x1="25930" y1="7343" x2="26395" y2="6876"/>
                        <a14:foregroundMark x1="71395" y1="5361" x2="71395" y2="5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1450" y="963876"/>
            <a:ext cx="3329100" cy="332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52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2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1AF322A3-B47F-4BB9-AA66-B38CBF755A33}"/>
              </a:ext>
            </a:extLst>
          </p:cNvPr>
          <p:cNvSpPr/>
          <p:nvPr/>
        </p:nvSpPr>
        <p:spPr>
          <a:xfrm>
            <a:off x="0" y="-13970"/>
            <a:ext cx="12192000" cy="6858000"/>
          </a:xfrm>
          <a:prstGeom prst="rect">
            <a:avLst/>
          </a:prstGeom>
          <a:gradFill>
            <a:gsLst>
              <a:gs pos="0">
                <a:srgbClr val="A7E8FF"/>
              </a:gs>
              <a:gs pos="67000">
                <a:schemeClr val="bg1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DA603FBB-B045-47F1-9208-72DE7443B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C003BE23-8BB7-4B6B-932B-D1927987BE65}"/>
              </a:ext>
            </a:extLst>
          </p:cNvPr>
          <p:cNvSpPr/>
          <p:nvPr/>
        </p:nvSpPr>
        <p:spPr>
          <a:xfrm>
            <a:off x="5555050" y="2952064"/>
            <a:ext cx="334121" cy="953870"/>
          </a:xfrm>
          <a:prstGeom prst="roundRect">
            <a:avLst>
              <a:gd name="adj" fmla="val 7218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16200000" scaled="1"/>
          </a:gra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1A82B880-04ED-48EA-AF95-1E2471F96978}"/>
              </a:ext>
            </a:extLst>
          </p:cNvPr>
          <p:cNvSpPr/>
          <p:nvPr/>
        </p:nvSpPr>
        <p:spPr>
          <a:xfrm>
            <a:off x="722376" y="2353732"/>
            <a:ext cx="4885730" cy="2150534"/>
          </a:xfrm>
          <a:prstGeom prst="roundRect">
            <a:avLst>
              <a:gd name="adj" fmla="val 7218"/>
            </a:avLst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16200000" scaled="1"/>
            <a:tileRect/>
          </a:gra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1D8FDE8-19AB-4732-BB1F-167FD2C34007}"/>
              </a:ext>
            </a:extLst>
          </p:cNvPr>
          <p:cNvSpPr/>
          <p:nvPr/>
        </p:nvSpPr>
        <p:spPr>
          <a:xfrm>
            <a:off x="1048753" y="2633133"/>
            <a:ext cx="509386" cy="1591733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732D27E-F5CB-4038-83BE-B3C08919164E}"/>
              </a:ext>
            </a:extLst>
          </p:cNvPr>
          <p:cNvSpPr/>
          <p:nvPr/>
        </p:nvSpPr>
        <p:spPr>
          <a:xfrm>
            <a:off x="1663940" y="2633133"/>
            <a:ext cx="509386" cy="1591733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6A0B6FC7-8E7A-480D-B19E-4F6C32667299}"/>
              </a:ext>
            </a:extLst>
          </p:cNvPr>
          <p:cNvSpPr/>
          <p:nvPr/>
        </p:nvSpPr>
        <p:spPr>
          <a:xfrm>
            <a:off x="2279127" y="2633133"/>
            <a:ext cx="509386" cy="1591733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7DA93E72-BAB4-46DD-AEFE-AEBDE5A4C86B}"/>
              </a:ext>
            </a:extLst>
          </p:cNvPr>
          <p:cNvSpPr/>
          <p:nvPr/>
        </p:nvSpPr>
        <p:spPr>
          <a:xfrm>
            <a:off x="4739875" y="2644245"/>
            <a:ext cx="509386" cy="159173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33E2FA1-EAA6-465D-A0F3-69F9A5E4E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9405" l="2556" r="98444">
                        <a14:foregroundMark x1="17889" y1="9167" x2="21333" y2="8810"/>
                        <a14:foregroundMark x1="31556" y1="25119" x2="35000" y2="28929"/>
                        <a14:foregroundMark x1="43222" y1="23929" x2="49222" y2="27619"/>
                        <a14:foregroundMark x1="49222" y1="27619" x2="49889" y2="28690"/>
                        <a14:foregroundMark x1="30333" y1="27976" x2="33778" y2="31786"/>
                        <a14:foregroundMark x1="33889" y1="25833" x2="36000" y2="30119"/>
                        <a14:foregroundMark x1="43667" y1="22500" x2="47444" y2="25000"/>
                        <a14:foregroundMark x1="42444" y1="23452" x2="40333" y2="30595"/>
                        <a14:foregroundMark x1="40333" y1="30595" x2="44444" y2="30952"/>
                        <a14:foregroundMark x1="54667" y1="25595" x2="59222" y2="29167"/>
                        <a14:foregroundMark x1="69111" y1="7976" x2="70222" y2="8214"/>
                        <a14:foregroundMark x1="57667" y1="27500" x2="60222" y2="29048"/>
                        <a14:foregroundMark x1="20111" y1="7976" x2="20889" y2="7976"/>
                        <a14:foregroundMark x1="10556" y1="65238" x2="11111" y2="73810"/>
                        <a14:foregroundMark x1="5111" y1="83810" x2="2556" y2="86667"/>
                        <a14:foregroundMark x1="10444" y1="89881" x2="10111" y2="93333"/>
                        <a14:foregroundMark x1="25556" y1="93214" x2="31444" y2="96548"/>
                        <a14:foregroundMark x1="31444" y1="96548" x2="38000" y2="96905"/>
                        <a14:foregroundMark x1="38000" y1="96905" x2="38889" y2="96548"/>
                        <a14:foregroundMark x1="54333" y1="97262" x2="63000" y2="97976"/>
                        <a14:foregroundMark x1="28444" y1="99167" x2="35000" y2="99405"/>
                        <a14:foregroundMark x1="35000" y1="99405" x2="36667" y2="97619"/>
                        <a14:foregroundMark x1="70000" y1="7738" x2="70778" y2="7738"/>
                        <a14:foregroundMark x1="83333" y1="4881" x2="83111" y2="6071"/>
                        <a14:foregroundMark x1="91667" y1="1667" x2="90111" y2="7381"/>
                        <a14:foregroundMark x1="98444" y1="7976" x2="95333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309566" y="2937933"/>
            <a:ext cx="4284326" cy="3998334"/>
          </a:xfrm>
          <a:custGeom>
            <a:avLst/>
            <a:gdLst>
              <a:gd name="connsiteX0" fmla="*/ 0 w 4284326"/>
              <a:gd name="connsiteY0" fmla="*/ 0 h 3998334"/>
              <a:gd name="connsiteX1" fmla="*/ 4284326 w 4284326"/>
              <a:gd name="connsiteY1" fmla="*/ 0 h 3998334"/>
              <a:gd name="connsiteX2" fmla="*/ 4284326 w 4284326"/>
              <a:gd name="connsiteY2" fmla="*/ 3998334 h 3998334"/>
              <a:gd name="connsiteX3" fmla="*/ 1901909 w 4284326"/>
              <a:gd name="connsiteY3" fmla="*/ 3998334 h 3998334"/>
              <a:gd name="connsiteX4" fmla="*/ 1901909 w 4284326"/>
              <a:gd name="connsiteY4" fmla="*/ 3979800 h 3998334"/>
              <a:gd name="connsiteX5" fmla="*/ 606509 w 4284326"/>
              <a:gd name="connsiteY5" fmla="*/ 3979800 h 3998334"/>
              <a:gd name="connsiteX6" fmla="*/ 606509 w 4284326"/>
              <a:gd name="connsiteY6" fmla="*/ 3998334 h 3998334"/>
              <a:gd name="connsiteX7" fmla="*/ 0 w 4284326"/>
              <a:gd name="connsiteY7" fmla="*/ 3998334 h 399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84326" h="3998334">
                <a:moveTo>
                  <a:pt x="0" y="0"/>
                </a:moveTo>
                <a:lnTo>
                  <a:pt x="4284326" y="0"/>
                </a:lnTo>
                <a:lnTo>
                  <a:pt x="4284326" y="3998334"/>
                </a:lnTo>
                <a:lnTo>
                  <a:pt x="1901909" y="3998334"/>
                </a:lnTo>
                <a:lnTo>
                  <a:pt x="1901909" y="3979800"/>
                </a:lnTo>
                <a:lnTo>
                  <a:pt x="606509" y="3979800"/>
                </a:lnTo>
                <a:lnTo>
                  <a:pt x="606509" y="3998334"/>
                </a:lnTo>
                <a:lnTo>
                  <a:pt x="0" y="39983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4F0BFD69-1764-4DEA-854D-E9ECDBF050CE}"/>
              </a:ext>
            </a:extLst>
          </p:cNvPr>
          <p:cNvSpPr/>
          <p:nvPr/>
        </p:nvSpPr>
        <p:spPr>
          <a:xfrm>
            <a:off x="2259354" y="2626165"/>
            <a:ext cx="543803" cy="160981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C95A8E43-D582-429A-9202-191C538CB365}"/>
              </a:ext>
            </a:extLst>
          </p:cNvPr>
          <p:cNvSpPr/>
          <p:nvPr/>
        </p:nvSpPr>
        <p:spPr>
          <a:xfrm>
            <a:off x="4123883" y="2644245"/>
            <a:ext cx="509386" cy="159173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780A21E5-D376-45D6-8079-15B6CB963F13}"/>
              </a:ext>
            </a:extLst>
          </p:cNvPr>
          <p:cNvSpPr/>
          <p:nvPr/>
        </p:nvSpPr>
        <p:spPr>
          <a:xfrm>
            <a:off x="3514631" y="2644245"/>
            <a:ext cx="509386" cy="159173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00DE7B40-BC7C-4D88-8F8C-26D5FE95FB1F}"/>
              </a:ext>
            </a:extLst>
          </p:cNvPr>
          <p:cNvSpPr/>
          <p:nvPr/>
        </p:nvSpPr>
        <p:spPr>
          <a:xfrm>
            <a:off x="2905255" y="2644245"/>
            <a:ext cx="509386" cy="159173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21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B3484F8-6D88-4C77-912E-0239B7C1F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341"/>
            <a:ext cx="12192000" cy="685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7B1A7B3-03CC-45F5-967C-CF56538EA4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105" y="255658"/>
            <a:ext cx="11607790" cy="436714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5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7EED957-9D0E-462E-9672-B9EBC82BB0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602">
            <a:off x="8842345" y="4567548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446201B-5024-42DA-8D5B-D6B40EBE4A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667" y="4710423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E6337F8D-8F6F-4647-8D33-35D3E28998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4057" y="4784726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75863D0A-30FE-42E8-B64F-B4A535AD5C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8972">
            <a:off x="6612878" y="4648357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Glitter Click Sticker by Fanshawe College">
            <a:extLst>
              <a:ext uri="{FF2B5EF4-FFF2-40B4-BE49-F238E27FC236}">
                <a16:creationId xmlns:a16="http://schemas.microsoft.com/office/drawing/2014/main" xmlns="" id="{32152105-B965-422A-919C-DF15466511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0436" y="5090504"/>
            <a:ext cx="1000818" cy="100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ap Button Sticker by FINTECH 4.0">
            <a:extLst>
              <a:ext uri="{FF2B5EF4-FFF2-40B4-BE49-F238E27FC236}">
                <a16:creationId xmlns:a16="http://schemas.microsoft.com/office/drawing/2014/main" xmlns="" id="{2273DC0A-B5A9-426B-A1FC-BF8A41566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1266" y="5278434"/>
            <a:ext cx="825500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AF918AB-F91C-4A17-88D1-DD5BA03A14BD}"/>
              </a:ext>
            </a:extLst>
          </p:cNvPr>
          <p:cNvSpPr txBox="1"/>
          <p:nvPr/>
        </p:nvSpPr>
        <p:spPr>
          <a:xfrm>
            <a:off x="292105" y="724511"/>
            <a:ext cx="11464422" cy="25545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80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ЗАДАНИЕ № 6</a:t>
            </a:r>
            <a:endParaRPr lang="ru-RU" sz="8000" b="1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8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!!!!!</a:t>
            </a:r>
            <a:endParaRPr lang="ru-RU" sz="72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kosmicheskie-udarnyie-volnyi-byut-tehnologiyu-zvuka-39683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5F0A5340-5038-4F04-A255-E0F38FDD9A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3327" y="60913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09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9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4426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4426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9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4426"/>
                                      </p:to>
                                    </p:animClr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4426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B3484F8-6D88-4C77-912E-0239B7C1F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341"/>
            <a:ext cx="12192000" cy="685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7B1A7B3-03CC-45F5-967C-CF56538EA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5" y="255658"/>
            <a:ext cx="11607790" cy="436714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5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7EED957-9D0E-462E-9672-B9EBC82BB0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602">
            <a:off x="8842345" y="4567548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446201B-5024-42DA-8D5B-D6B40EBE4A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667" y="4710423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E6337F8D-8F6F-4647-8D33-35D3E28998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4057" y="4784726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75863D0A-30FE-42E8-B64F-B4A535AD5C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8972">
            <a:off x="6612878" y="4648357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Glitter Click Sticker by Fanshawe College">
            <a:extLst>
              <a:ext uri="{FF2B5EF4-FFF2-40B4-BE49-F238E27FC236}">
                <a16:creationId xmlns:a16="http://schemas.microsoft.com/office/drawing/2014/main" xmlns="" id="{32152105-B965-422A-919C-DF15466511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0436" y="5090504"/>
            <a:ext cx="1000818" cy="100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ap Button Sticker by FINTECH 4.0">
            <a:extLst>
              <a:ext uri="{FF2B5EF4-FFF2-40B4-BE49-F238E27FC236}">
                <a16:creationId xmlns:a16="http://schemas.microsoft.com/office/drawing/2014/main" xmlns="" id="{2273DC0A-B5A9-426B-A1FC-BF8A41566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1266" y="5278434"/>
            <a:ext cx="825500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AF918AB-F91C-4A17-88D1-DD5BA03A14BD}"/>
              </a:ext>
            </a:extLst>
          </p:cNvPr>
          <p:cNvSpPr txBox="1"/>
          <p:nvPr/>
        </p:nvSpPr>
        <p:spPr>
          <a:xfrm>
            <a:off x="292105" y="724511"/>
            <a:ext cx="11464422" cy="258532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Посчитайте все космические объекты, появляющиеся на экране. </a:t>
            </a:r>
          </a:p>
        </p:txBody>
      </p:sp>
    </p:spTree>
    <p:extLst>
      <p:ext uri="{BB962C8B-B14F-4D97-AF65-F5344CB8AC3E}">
        <p14:creationId xmlns:p14="http://schemas.microsoft.com/office/powerpoint/2010/main" val="407335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22">
            <a:extLst>
              <a:ext uri="{FF2B5EF4-FFF2-40B4-BE49-F238E27FC236}">
                <a16:creationId xmlns:a16="http://schemas.microsoft.com/office/drawing/2014/main" xmlns="" id="{DE3E95C7-F833-4D32-A224-50E2B7DEB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73771" y="0"/>
            <a:ext cx="7062537" cy="6858000"/>
          </a:xfrm>
          <a:custGeom>
            <a:avLst/>
            <a:gdLst>
              <a:gd name="connsiteX0" fmla="*/ 1741929 w 7062537"/>
              <a:gd name="connsiteY0" fmla="*/ 2699084 h 7062537"/>
              <a:gd name="connsiteX1" fmla="*/ 1741929 w 7062537"/>
              <a:gd name="connsiteY1" fmla="*/ 4268202 h 7062537"/>
              <a:gd name="connsiteX2" fmla="*/ 4981929 w 7062537"/>
              <a:gd name="connsiteY2" fmla="*/ 4268202 h 7062537"/>
              <a:gd name="connsiteX3" fmla="*/ 4981929 w 7062537"/>
              <a:gd name="connsiteY3" fmla="*/ 2699084 h 7062537"/>
              <a:gd name="connsiteX4" fmla="*/ 0 w 7062537"/>
              <a:gd name="connsiteY4" fmla="*/ 0 h 7062537"/>
              <a:gd name="connsiteX5" fmla="*/ 7062537 w 7062537"/>
              <a:gd name="connsiteY5" fmla="*/ 0 h 7062537"/>
              <a:gd name="connsiteX6" fmla="*/ 7062537 w 7062537"/>
              <a:gd name="connsiteY6" fmla="*/ 7062537 h 7062537"/>
              <a:gd name="connsiteX7" fmla="*/ 0 w 7062537"/>
              <a:gd name="connsiteY7" fmla="*/ 7062537 h 7062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62537" h="7062537">
                <a:moveTo>
                  <a:pt x="1741929" y="2699084"/>
                </a:moveTo>
                <a:lnTo>
                  <a:pt x="1741929" y="4268202"/>
                </a:lnTo>
                <a:lnTo>
                  <a:pt x="4981929" y="4268202"/>
                </a:lnTo>
                <a:lnTo>
                  <a:pt x="4981929" y="2699084"/>
                </a:lnTo>
                <a:close/>
                <a:moveTo>
                  <a:pt x="0" y="0"/>
                </a:moveTo>
                <a:lnTo>
                  <a:pt x="7062537" y="0"/>
                </a:lnTo>
                <a:lnTo>
                  <a:pt x="7062537" y="7062537"/>
                </a:lnTo>
                <a:lnTo>
                  <a:pt x="0" y="7062537"/>
                </a:lnTo>
                <a:close/>
              </a:path>
            </a:pathLst>
          </a:cu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FFA00DE2-FD47-4A94-87EA-BF52EB12E4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7347" y="998885"/>
            <a:ext cx="5670882" cy="4860229"/>
          </a:xfrm>
          <a:prstGeom prst="ellipse">
            <a:avLst/>
          </a:prstGeom>
          <a:effectLst/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1FB0EDF4-DAD6-447B-9C40-1D8E764A00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28"/>
          <a:stretch/>
        </p:blipFill>
        <p:spPr>
          <a:xfrm>
            <a:off x="3435024" y="666749"/>
            <a:ext cx="5940029" cy="5524500"/>
          </a:xfrm>
          <a:prstGeom prst="ellipse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C74BDBB-D5B6-4F96-8BEB-98C392DCF0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191" y="1519943"/>
            <a:ext cx="5681366" cy="4093097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7599A5FE-5316-44A5-874A-72B6A58627F1}"/>
              </a:ext>
            </a:extLst>
          </p:cNvPr>
          <p:cNvGrpSpPr/>
          <p:nvPr/>
        </p:nvGrpSpPr>
        <p:grpSpPr>
          <a:xfrm>
            <a:off x="3007813" y="998885"/>
            <a:ext cx="6342407" cy="4774639"/>
            <a:chOff x="3714679" y="0"/>
            <a:chExt cx="7214578" cy="5456253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xmlns="" id="{E72DEB01-7646-46A6-A7FC-20B42C306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6530" y="2601567"/>
              <a:ext cx="5360985" cy="2854686"/>
            </a:xfrm>
            <a:prstGeom prst="rect">
              <a:avLst/>
            </a:prstGeom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xmlns="" id="{CCB1C1C3-E25F-4B48-8A95-5020B19EFD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1816" y="0"/>
              <a:ext cx="3917083" cy="4659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63629EB2-8352-4F86-B9A6-B60D9310F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14679" y="644581"/>
              <a:ext cx="4762641" cy="4558554"/>
            </a:xfrm>
            <a:prstGeom prst="rect">
              <a:avLst/>
            </a:prstGeom>
          </p:spPr>
        </p:pic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xmlns="" id="{E8D430CE-908A-45A6-8589-C934E31A65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2011" y="339319"/>
              <a:ext cx="4317246" cy="4524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565038A-7314-4EC5-9A5C-89E90A5FF5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71632" y="1581597"/>
            <a:ext cx="5666811" cy="381374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FC10951-D45C-4138-8168-74610D0D5DF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10492" y="717606"/>
            <a:ext cx="5542329" cy="4525039"/>
          </a:xfrm>
          <a:prstGeom prst="rect">
            <a:avLst/>
          </a:prstGeom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xmlns="" id="{B74C8B0F-9526-4832-BAFC-7FE12127A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9450" y="1603971"/>
            <a:ext cx="4363755" cy="364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авила">
            <a:extLst>
              <a:ext uri="{FF2B5EF4-FFF2-40B4-BE49-F238E27FC236}">
                <a16:creationId xmlns:a16="http://schemas.microsoft.com/office/drawing/2014/main" xmlns="" id="{F59CE805-AC98-4252-9451-E82B9AF60CB0}"/>
              </a:ext>
            </a:extLst>
          </p:cNvPr>
          <p:cNvSpPr/>
          <p:nvPr/>
        </p:nvSpPr>
        <p:spPr>
          <a:xfrm>
            <a:off x="9522" y="42086"/>
            <a:ext cx="3924672" cy="2318869"/>
          </a:xfrm>
          <a:prstGeom prst="roundRect">
            <a:avLst/>
          </a:prstGeom>
          <a:solidFill>
            <a:srgbClr val="FFFFFF">
              <a:alpha val="60000"/>
            </a:srgb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Ребята, давайте и мы с вами посмотрим в космический телескоп Гуми и расскажем, чего много на нашей планете.</a:t>
            </a:r>
          </a:p>
          <a:p>
            <a:pPr algn="ctr"/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(На нашей планете много гор, водопадов, цветов, деревьев, животных, птиц, людей, домов.</a:t>
            </a:r>
          </a:p>
        </p:txBody>
      </p:sp>
      <p:sp>
        <p:nvSpPr>
          <p:cNvPr id="16" name="Вопрос">
            <a:extLst>
              <a:ext uri="{FF2B5EF4-FFF2-40B4-BE49-F238E27FC236}">
                <a16:creationId xmlns:a16="http://schemas.microsoft.com/office/drawing/2014/main" xmlns="" id="{11927B0B-BE0E-48D2-B056-CE2A260F176C}"/>
              </a:ext>
            </a:extLst>
          </p:cNvPr>
          <p:cNvSpPr/>
          <p:nvPr/>
        </p:nvSpPr>
        <p:spPr>
          <a:xfrm>
            <a:off x="11721387" y="92602"/>
            <a:ext cx="333827" cy="533400"/>
          </a:xfrm>
          <a:prstGeom prst="roundRect">
            <a:avLst/>
          </a:prstGeom>
          <a:solidFill>
            <a:srgbClr val="FFFFFF">
              <a:alpha val="50196"/>
            </a:srgb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xmlns="" id="{61523123-7421-4FB6-BD5F-FF8EDB59B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3098" y="843228"/>
            <a:ext cx="5906837" cy="486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75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B3484F8-6D88-4C77-912E-0239B7C1F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341"/>
            <a:ext cx="12192000" cy="685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7B1A7B3-03CC-45F5-967C-CF56538EA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105" y="255658"/>
            <a:ext cx="11607790" cy="436714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5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7EED957-9D0E-462E-9672-B9EBC82BB0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602">
            <a:off x="8842345" y="4567548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446201B-5024-42DA-8D5B-D6B40EBE4A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667" y="4710423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E6337F8D-8F6F-4647-8D33-35D3E28998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4057" y="4784726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75863D0A-30FE-42E8-B64F-B4A535AD5C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8972">
            <a:off x="6612878" y="4648357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Glitter Click Sticker by Fanshawe College">
            <a:extLst>
              <a:ext uri="{FF2B5EF4-FFF2-40B4-BE49-F238E27FC236}">
                <a16:creationId xmlns:a16="http://schemas.microsoft.com/office/drawing/2014/main" xmlns="" id="{32152105-B965-422A-919C-DF15466511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0436" y="5090504"/>
            <a:ext cx="1000818" cy="100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ap Button Sticker by FINTECH 4.0">
            <a:extLst>
              <a:ext uri="{FF2B5EF4-FFF2-40B4-BE49-F238E27FC236}">
                <a16:creationId xmlns:a16="http://schemas.microsoft.com/office/drawing/2014/main" xmlns="" id="{2273DC0A-B5A9-426B-A1FC-BF8A41566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1266" y="5278434"/>
            <a:ext cx="825500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05C34B89-11BC-48B3-87A3-882585FA176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3842" y="2037622"/>
            <a:ext cx="2297303" cy="229572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BD661A7D-89DE-40F5-90A1-9F3CD95FF93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7837" y="676140"/>
            <a:ext cx="2632105" cy="19734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9619865A-BCA8-4E77-9A39-3516E1F8ABB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9776" y="2354055"/>
            <a:ext cx="1738916" cy="173891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F403224E-5AC2-45C1-9FB9-49F1B98C19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449320">
            <a:off x="6522375" y="468543"/>
            <a:ext cx="4175515" cy="238869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C6D0A121-8857-4CA4-897C-91D5D1D6931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605" y="2113964"/>
            <a:ext cx="2917567" cy="2552648"/>
          </a:xfrm>
          <a:prstGeom prst="rect">
            <a:avLst/>
          </a:prstGeom>
        </p:spPr>
      </p:pic>
      <p:sp>
        <p:nvSpPr>
          <p:cNvPr id="15" name="Правила">
            <a:extLst>
              <a:ext uri="{FF2B5EF4-FFF2-40B4-BE49-F238E27FC236}">
                <a16:creationId xmlns:a16="http://schemas.microsoft.com/office/drawing/2014/main" xmlns="" id="{25D83DB8-86FD-4946-9E1A-49949286924D}"/>
              </a:ext>
            </a:extLst>
          </p:cNvPr>
          <p:cNvSpPr/>
          <p:nvPr/>
        </p:nvSpPr>
        <p:spPr>
          <a:xfrm>
            <a:off x="9522" y="42087"/>
            <a:ext cx="3371650" cy="1647986"/>
          </a:xfrm>
          <a:prstGeom prst="roundRect">
            <a:avLst/>
          </a:prstGeom>
          <a:solidFill>
            <a:srgbClr val="FFFFFF">
              <a:alpha val="60000"/>
            </a:srgb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93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Одна планета, две планеты, три планеты, четыре планеты, пять планет.</a:t>
            </a:r>
            <a:endParaRPr lang="ru-RU" i="1" dirty="0">
              <a:solidFill>
                <a:srgbClr val="0933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Вопрос">
            <a:extLst>
              <a:ext uri="{FF2B5EF4-FFF2-40B4-BE49-F238E27FC236}">
                <a16:creationId xmlns:a16="http://schemas.microsoft.com/office/drawing/2014/main" xmlns="" id="{C3E58700-660B-4004-82ED-330B23BAD292}"/>
              </a:ext>
            </a:extLst>
          </p:cNvPr>
          <p:cNvSpPr/>
          <p:nvPr/>
        </p:nvSpPr>
        <p:spPr>
          <a:xfrm>
            <a:off x="11721387" y="92602"/>
            <a:ext cx="333827" cy="533400"/>
          </a:xfrm>
          <a:prstGeom prst="roundRect">
            <a:avLst/>
          </a:prstGeom>
          <a:solidFill>
            <a:srgbClr val="FFFFFF">
              <a:alpha val="50196"/>
            </a:srgb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6767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8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8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9" dur="8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8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B3484F8-6D88-4C77-912E-0239B7C1F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341"/>
            <a:ext cx="12192000" cy="685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7B1A7B3-03CC-45F5-967C-CF56538EA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105" y="255658"/>
            <a:ext cx="11607790" cy="436714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5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7EED957-9D0E-462E-9672-B9EBC82BB0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602">
            <a:off x="8842345" y="4567548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446201B-5024-42DA-8D5B-D6B40EBE4A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667" y="4710423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E6337F8D-8F6F-4647-8D33-35D3E28998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4057" y="4784726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75863D0A-30FE-42E8-B64F-B4A535AD5C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8972">
            <a:off x="6612878" y="4648357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Glitter Click Sticker by Fanshawe College">
            <a:extLst>
              <a:ext uri="{FF2B5EF4-FFF2-40B4-BE49-F238E27FC236}">
                <a16:creationId xmlns:a16="http://schemas.microsoft.com/office/drawing/2014/main" xmlns="" id="{32152105-B965-422A-919C-DF15466511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0436" y="5090504"/>
            <a:ext cx="1000818" cy="100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ap Button Sticker by FINTECH 4.0">
            <a:extLst>
              <a:ext uri="{FF2B5EF4-FFF2-40B4-BE49-F238E27FC236}">
                <a16:creationId xmlns:a16="http://schemas.microsoft.com/office/drawing/2014/main" xmlns="" id="{2273DC0A-B5A9-426B-A1FC-BF8A41566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1266" y="5278434"/>
            <a:ext cx="825500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382D83EF-7607-47FE-B5F2-60119A5BA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14153">
            <a:off x="-321711" y="310969"/>
            <a:ext cx="3920217" cy="392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xmlns="" id="{1E3249F2-BC6C-4431-9B25-67B79E417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1254" y="958610"/>
            <a:ext cx="1854200" cy="296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xmlns="" id="{11BFFFA9-7B8E-4BCE-9857-143854B9E5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358566">
            <a:off x="9480820" y="684406"/>
            <a:ext cx="1833777" cy="378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xmlns="" id="{6CB46C96-FF66-483C-A284-0CCB1D2477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28954" y="381000"/>
            <a:ext cx="2384602" cy="378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xmlns="" id="{01D63BF4-1193-424D-9669-BD1718AA9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184041">
            <a:off x="7677903" y="256236"/>
            <a:ext cx="1364388" cy="393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авила">
            <a:extLst>
              <a:ext uri="{FF2B5EF4-FFF2-40B4-BE49-F238E27FC236}">
                <a16:creationId xmlns:a16="http://schemas.microsoft.com/office/drawing/2014/main" xmlns="" id="{E901492A-A764-4456-B9B2-C90B143008C3}"/>
              </a:ext>
            </a:extLst>
          </p:cNvPr>
          <p:cNvSpPr/>
          <p:nvPr/>
        </p:nvSpPr>
        <p:spPr>
          <a:xfrm>
            <a:off x="9522" y="42087"/>
            <a:ext cx="3371650" cy="1647986"/>
          </a:xfrm>
          <a:prstGeom prst="roundRect">
            <a:avLst/>
          </a:prstGeom>
          <a:solidFill>
            <a:srgbClr val="FFFFFF">
              <a:alpha val="60000"/>
            </a:srgb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93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Одна ракета, две ракеты, три ракеты, четыре ракеты, пять ракет.</a:t>
            </a:r>
            <a:endParaRPr lang="ru-RU" i="1" dirty="0">
              <a:solidFill>
                <a:srgbClr val="0933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Вопрос">
            <a:extLst>
              <a:ext uri="{FF2B5EF4-FFF2-40B4-BE49-F238E27FC236}">
                <a16:creationId xmlns:a16="http://schemas.microsoft.com/office/drawing/2014/main" xmlns="" id="{44BBA4D7-B5E1-41E8-9761-7FE365B22EFC}"/>
              </a:ext>
            </a:extLst>
          </p:cNvPr>
          <p:cNvSpPr/>
          <p:nvPr/>
        </p:nvSpPr>
        <p:spPr>
          <a:xfrm>
            <a:off x="11721387" y="92602"/>
            <a:ext cx="333827" cy="533400"/>
          </a:xfrm>
          <a:prstGeom prst="roundRect">
            <a:avLst/>
          </a:prstGeom>
          <a:solidFill>
            <a:srgbClr val="FFFFFF">
              <a:alpha val="50196"/>
            </a:srgb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3314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B3484F8-6D88-4C77-912E-0239B7C1F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341"/>
            <a:ext cx="12192000" cy="685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7B1A7B3-03CC-45F5-967C-CF56538EA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105" y="255658"/>
            <a:ext cx="11607790" cy="436714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5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7EED957-9D0E-462E-9672-B9EBC82BB0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602">
            <a:off x="8842345" y="4567548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446201B-5024-42DA-8D5B-D6B40EBE4A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667" y="4710423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E6337F8D-8F6F-4647-8D33-35D3E28998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4057" y="4784726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75863D0A-30FE-42E8-B64F-B4A535AD5C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8972">
            <a:off x="6612878" y="4648357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Glitter Click Sticker by Fanshawe College">
            <a:extLst>
              <a:ext uri="{FF2B5EF4-FFF2-40B4-BE49-F238E27FC236}">
                <a16:creationId xmlns:a16="http://schemas.microsoft.com/office/drawing/2014/main" xmlns="" id="{32152105-B965-422A-919C-DF15466511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0436" y="5090504"/>
            <a:ext cx="1000818" cy="100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ap Button Sticker by FINTECH 4.0">
            <a:extLst>
              <a:ext uri="{FF2B5EF4-FFF2-40B4-BE49-F238E27FC236}">
                <a16:creationId xmlns:a16="http://schemas.microsoft.com/office/drawing/2014/main" xmlns="" id="{2273DC0A-B5A9-426B-A1FC-BF8A41566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1266" y="5278434"/>
            <a:ext cx="825500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4F7C9C8-4BA3-4237-B1F6-D94DEA46BE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42" b="98436" l="5756" r="91986">
                        <a14:foregroundMark x1="36343" y1="8700" x2="49774" y2="9775"/>
                        <a14:foregroundMark x1="49774" y1="9775" x2="55192" y2="8700"/>
                        <a14:foregroundMark x1="47404" y1="6061" x2="57336" y2="7820"/>
                        <a14:foregroundMark x1="57336" y1="7820" x2="61061" y2="10459"/>
                        <a14:foregroundMark x1="46501" y1="2737" x2="51129" y2="4594"/>
                        <a14:foregroundMark x1="30248" y1="45748" x2="41761" y2="44086"/>
                        <a14:foregroundMark x1="41761" y1="44086" x2="44808" y2="42424"/>
                        <a14:foregroundMark x1="6772" y1="61975" x2="8126" y2="62854"/>
                        <a14:foregroundMark x1="35892" y1="70186" x2="36569" y2="76442"/>
                        <a14:foregroundMark x1="41309" y1="86413" x2="43905" y2="93939"/>
                        <a14:foregroundMark x1="43905" y1="93939" x2="43679" y2="95210"/>
                        <a14:foregroundMark x1="56095" y1="92962" x2="60835" y2="95797"/>
                        <a14:foregroundMark x1="62641" y1="98436" x2="64786" y2="98045"/>
                        <a14:foregroundMark x1="92099" y1="60802" x2="91874" y2="65494"/>
                        <a14:foregroundMark x1="5756" y1="62170" x2="5756" y2="621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5" y="1246007"/>
            <a:ext cx="2533515" cy="292526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AEB75230-A7A5-4362-B64B-3BF7BC2525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42" b="98436" l="5756" r="91986">
                        <a14:foregroundMark x1="36343" y1="8700" x2="49774" y2="9775"/>
                        <a14:foregroundMark x1="49774" y1="9775" x2="55192" y2="8700"/>
                        <a14:foregroundMark x1="47404" y1="6061" x2="57336" y2="7820"/>
                        <a14:foregroundMark x1="57336" y1="7820" x2="61061" y2="10459"/>
                        <a14:foregroundMark x1="46501" y1="2737" x2="51129" y2="4594"/>
                        <a14:foregroundMark x1="30248" y1="45748" x2="41761" y2="44086"/>
                        <a14:foregroundMark x1="41761" y1="44086" x2="44808" y2="42424"/>
                        <a14:foregroundMark x1="6772" y1="61975" x2="8126" y2="62854"/>
                        <a14:foregroundMark x1="35892" y1="70186" x2="36569" y2="76442"/>
                        <a14:foregroundMark x1="41309" y1="86413" x2="43905" y2="93939"/>
                        <a14:foregroundMark x1="43905" y1="93939" x2="43679" y2="95210"/>
                        <a14:foregroundMark x1="56095" y1="92962" x2="60835" y2="95797"/>
                        <a14:foregroundMark x1="62641" y1="98436" x2="64786" y2="98045"/>
                        <a14:foregroundMark x1="92099" y1="60802" x2="91874" y2="65494"/>
                        <a14:foregroundMark x1="5756" y1="62170" x2="5756" y2="621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0565" y="894624"/>
            <a:ext cx="2533515" cy="292526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EF779E59-E2EC-4E34-8839-216AE87FC1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42" b="98436" l="5756" r="91986">
                        <a14:foregroundMark x1="36343" y1="8700" x2="49774" y2="9775"/>
                        <a14:foregroundMark x1="49774" y1="9775" x2="55192" y2="8700"/>
                        <a14:foregroundMark x1="47404" y1="6061" x2="57336" y2="7820"/>
                        <a14:foregroundMark x1="57336" y1="7820" x2="61061" y2="10459"/>
                        <a14:foregroundMark x1="46501" y1="2737" x2="51129" y2="4594"/>
                        <a14:foregroundMark x1="30248" y1="45748" x2="41761" y2="44086"/>
                        <a14:foregroundMark x1="41761" y1="44086" x2="44808" y2="42424"/>
                        <a14:foregroundMark x1="6772" y1="61975" x2="8126" y2="62854"/>
                        <a14:foregroundMark x1="35892" y1="70186" x2="36569" y2="76442"/>
                        <a14:foregroundMark x1="41309" y1="86413" x2="43905" y2="93939"/>
                        <a14:foregroundMark x1="43905" y1="93939" x2="43679" y2="95210"/>
                        <a14:foregroundMark x1="56095" y1="92962" x2="60835" y2="95797"/>
                        <a14:foregroundMark x1="62641" y1="98436" x2="64786" y2="98045"/>
                        <a14:foregroundMark x1="92099" y1="60802" x2="91874" y2="65494"/>
                        <a14:foregroundMark x1="5756" y1="62170" x2="5756" y2="621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20125" y="543241"/>
            <a:ext cx="2533515" cy="292526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8593BC3-9484-4A1A-A71B-6BB2D476D2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42" b="98436" l="5756" r="91986">
                        <a14:foregroundMark x1="36343" y1="8700" x2="49774" y2="9775"/>
                        <a14:foregroundMark x1="49774" y1="9775" x2="55192" y2="8700"/>
                        <a14:foregroundMark x1="47404" y1="6061" x2="57336" y2="7820"/>
                        <a14:foregroundMark x1="57336" y1="7820" x2="61061" y2="10459"/>
                        <a14:foregroundMark x1="46501" y1="2737" x2="51129" y2="4594"/>
                        <a14:foregroundMark x1="30248" y1="45748" x2="41761" y2="44086"/>
                        <a14:foregroundMark x1="41761" y1="44086" x2="44808" y2="42424"/>
                        <a14:foregroundMark x1="6772" y1="61975" x2="8126" y2="62854"/>
                        <a14:foregroundMark x1="35892" y1="70186" x2="36569" y2="76442"/>
                        <a14:foregroundMark x1="41309" y1="86413" x2="43905" y2="93939"/>
                        <a14:foregroundMark x1="43905" y1="93939" x2="43679" y2="95210"/>
                        <a14:foregroundMark x1="56095" y1="92962" x2="60835" y2="95797"/>
                        <a14:foregroundMark x1="62641" y1="98436" x2="64786" y2="98045"/>
                        <a14:foregroundMark x1="92099" y1="60802" x2="91874" y2="65494"/>
                        <a14:foregroundMark x1="5756" y1="62170" x2="5756" y2="621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9685" y="876452"/>
            <a:ext cx="2533515" cy="292526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E5557A97-0125-44D4-92A2-A4E8FC6ACD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42" b="98436" l="5756" r="91986">
                        <a14:foregroundMark x1="36343" y1="8700" x2="49774" y2="9775"/>
                        <a14:foregroundMark x1="49774" y1="9775" x2="55192" y2="8700"/>
                        <a14:foregroundMark x1="47404" y1="6061" x2="57336" y2="7820"/>
                        <a14:foregroundMark x1="57336" y1="7820" x2="61061" y2="10459"/>
                        <a14:foregroundMark x1="46501" y1="2737" x2="51129" y2="4594"/>
                        <a14:foregroundMark x1="30248" y1="45748" x2="41761" y2="44086"/>
                        <a14:foregroundMark x1="41761" y1="44086" x2="44808" y2="42424"/>
                        <a14:foregroundMark x1="6772" y1="61975" x2="8126" y2="62854"/>
                        <a14:foregroundMark x1="35892" y1="70186" x2="36569" y2="76442"/>
                        <a14:foregroundMark x1="41309" y1="86413" x2="43905" y2="93939"/>
                        <a14:foregroundMark x1="43905" y1="93939" x2="43679" y2="95210"/>
                        <a14:foregroundMark x1="56095" y1="92962" x2="60835" y2="95797"/>
                        <a14:foregroundMark x1="62641" y1="98436" x2="64786" y2="98045"/>
                        <a14:foregroundMark x1="92099" y1="60802" x2="91874" y2="65494"/>
                        <a14:foregroundMark x1="5756" y1="62170" x2="5756" y2="621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59245" y="1209663"/>
            <a:ext cx="2533515" cy="2925267"/>
          </a:xfrm>
          <a:prstGeom prst="rect">
            <a:avLst/>
          </a:prstGeom>
        </p:spPr>
      </p:pic>
      <p:sp>
        <p:nvSpPr>
          <p:cNvPr id="15" name="Правила">
            <a:extLst>
              <a:ext uri="{FF2B5EF4-FFF2-40B4-BE49-F238E27FC236}">
                <a16:creationId xmlns:a16="http://schemas.microsoft.com/office/drawing/2014/main" xmlns="" id="{3D9F7C11-5B10-400A-BFFB-030FF4075A94}"/>
              </a:ext>
            </a:extLst>
          </p:cNvPr>
          <p:cNvSpPr/>
          <p:nvPr/>
        </p:nvSpPr>
        <p:spPr>
          <a:xfrm>
            <a:off x="9522" y="42087"/>
            <a:ext cx="3371650" cy="1647986"/>
          </a:xfrm>
          <a:prstGeom prst="roundRect">
            <a:avLst/>
          </a:prstGeom>
          <a:solidFill>
            <a:srgbClr val="FFFFFF">
              <a:alpha val="60000"/>
            </a:srgb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93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Один космонавт, два космонавта, три космонавта, четыре космонавта, пять космонавтов.</a:t>
            </a:r>
            <a:endParaRPr lang="ru-RU" i="1" dirty="0">
              <a:solidFill>
                <a:srgbClr val="0933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Вопрос">
            <a:extLst>
              <a:ext uri="{FF2B5EF4-FFF2-40B4-BE49-F238E27FC236}">
                <a16:creationId xmlns:a16="http://schemas.microsoft.com/office/drawing/2014/main" xmlns="" id="{A34D5020-2D3E-4F4E-9435-5528E7B6FDBF}"/>
              </a:ext>
            </a:extLst>
          </p:cNvPr>
          <p:cNvSpPr/>
          <p:nvPr/>
        </p:nvSpPr>
        <p:spPr>
          <a:xfrm>
            <a:off x="11721387" y="92602"/>
            <a:ext cx="333827" cy="533400"/>
          </a:xfrm>
          <a:prstGeom prst="roundRect">
            <a:avLst/>
          </a:prstGeom>
          <a:solidFill>
            <a:srgbClr val="FFFFFF">
              <a:alpha val="50196"/>
            </a:srgb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4383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B3484F8-6D88-4C77-912E-0239B7C1F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341"/>
            <a:ext cx="12192000" cy="685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7B1A7B3-03CC-45F5-967C-CF56538EA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105" y="255658"/>
            <a:ext cx="11607790" cy="436714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5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7EED957-9D0E-462E-9672-B9EBC82BB0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602">
            <a:off x="8842345" y="4567548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446201B-5024-42DA-8D5B-D6B40EBE4A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667" y="4710423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E6337F8D-8F6F-4647-8D33-35D3E28998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4057" y="4784726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75863D0A-30FE-42E8-B64F-B4A535AD5C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8972">
            <a:off x="6612878" y="4648357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Glitter Click Sticker by Fanshawe College">
            <a:extLst>
              <a:ext uri="{FF2B5EF4-FFF2-40B4-BE49-F238E27FC236}">
                <a16:creationId xmlns:a16="http://schemas.microsoft.com/office/drawing/2014/main" xmlns="" id="{32152105-B965-422A-919C-DF15466511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0436" y="5090504"/>
            <a:ext cx="1000818" cy="100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ap Button Sticker by FINTECH 4.0">
            <a:extLst>
              <a:ext uri="{FF2B5EF4-FFF2-40B4-BE49-F238E27FC236}">
                <a16:creationId xmlns:a16="http://schemas.microsoft.com/office/drawing/2014/main" xmlns="" id="{2273DC0A-B5A9-426B-A1FC-BF8A41566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1266" y="5278434"/>
            <a:ext cx="825500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288CE4FE-22DE-407F-BA5F-8F2861FD0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590" y="2126744"/>
            <a:ext cx="2571410" cy="187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xmlns="" id="{711DE630-1B76-4773-BF18-10B6499C9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6019" y="1984586"/>
            <a:ext cx="2571410" cy="187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xmlns="" id="{E38D15CA-33B6-4AE6-9A3F-0BC11911A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3963" y="2090085"/>
            <a:ext cx="2571410" cy="187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A076D4B7-CCFC-4E1C-870C-33CE22DD482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80" b="91955" l="9981" r="89923">
                        <a14:foregroundMark x1="70154" y1="91141" x2="70154" y2="91955"/>
                        <a14:foregroundMark x1="42418" y1="39206" x2="41939" y2="39613"/>
                        <a14:foregroundMark x1="69386" y1="52546" x2="72841" y2="57230"/>
                        <a14:foregroundMark x1="23129" y1="20978" x2="23129" y2="20978"/>
                        <a14:foregroundMark x1="25720" y1="18534" x2="25720" y2="18534"/>
                        <a14:foregroundMark x1="27447" y1="16395" x2="27447" y2="16395"/>
                        <a14:foregroundMark x1="38388" y1="11202" x2="42131" y2="17210"/>
                        <a14:foregroundMark x1="26679" y1="17617" x2="26679" y2="17617"/>
                        <a14:foregroundMark x1="38580" y1="10896" x2="38580" y2="12220"/>
                        <a14:foregroundMark x1="33205" y1="10896" x2="33397" y2="11100"/>
                        <a14:foregroundMark x1="34261" y1="11609" x2="36948" y2="11813"/>
                        <a14:foregroundMark x1="29655" y1="14460" x2="32630" y2="13646"/>
                        <a14:foregroundMark x1="31286" y1="13238" x2="33397" y2="12424"/>
                        <a14:foregroundMark x1="34453" y1="11405" x2="36564" y2="11405"/>
                        <a14:foregroundMark x1="36564" y1="11405" x2="37140" y2="11202"/>
                        <a14:foregroundMark x1="37716" y1="11303" x2="33109" y2="11100"/>
                        <a14:foregroundMark x1="32821" y1="11813" x2="27447" y2="17923"/>
                        <a14:foregroundMark x1="38484" y1="11405" x2="33973" y2="12016"/>
                        <a14:foregroundMark x1="32246" y1="11507" x2="27543" y2="21589"/>
                        <a14:foregroundMark x1="27831" y1="15784" x2="25816" y2="18432"/>
                        <a14:foregroundMark x1="38772" y1="11507" x2="32342" y2="11405"/>
                        <a14:foregroundMark x1="37524" y1="10896" x2="34453" y2="11711"/>
                        <a14:foregroundMark x1="35797" y1="11303" x2="33205" y2="13951"/>
                        <a14:foregroundMark x1="36948" y1="41752" x2="34453" y2="44807"/>
                        <a14:backgroundMark x1="34357" y1="72811" x2="34357" y2="72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363538" y="413095"/>
            <a:ext cx="2644144" cy="249189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F19FDD7D-ABE6-46D4-962C-6F82ED7B7BC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80" b="91955" l="9981" r="89923">
                        <a14:foregroundMark x1="70154" y1="91141" x2="70154" y2="91955"/>
                        <a14:foregroundMark x1="42418" y1="39206" x2="41939" y2="39613"/>
                        <a14:foregroundMark x1="69386" y1="52546" x2="72841" y2="57230"/>
                        <a14:foregroundMark x1="23129" y1="20978" x2="23129" y2="20978"/>
                        <a14:foregroundMark x1="25720" y1="18534" x2="25720" y2="18534"/>
                        <a14:foregroundMark x1="27447" y1="16395" x2="27447" y2="16395"/>
                        <a14:foregroundMark x1="38388" y1="11202" x2="42131" y2="17210"/>
                        <a14:foregroundMark x1="26679" y1="17617" x2="26679" y2="17617"/>
                        <a14:foregroundMark x1="38580" y1="10896" x2="38580" y2="12220"/>
                        <a14:foregroundMark x1="33205" y1="10896" x2="33397" y2="11100"/>
                        <a14:foregroundMark x1="34261" y1="11609" x2="36948" y2="11813"/>
                        <a14:foregroundMark x1="29655" y1="14460" x2="32630" y2="13646"/>
                        <a14:foregroundMark x1="31286" y1="13238" x2="33397" y2="12424"/>
                        <a14:foregroundMark x1="34453" y1="11405" x2="36564" y2="11405"/>
                        <a14:foregroundMark x1="36564" y1="11405" x2="37140" y2="11202"/>
                        <a14:foregroundMark x1="37716" y1="11303" x2="33109" y2="11100"/>
                        <a14:foregroundMark x1="32821" y1="11813" x2="27447" y2="17923"/>
                        <a14:foregroundMark x1="38484" y1="11405" x2="33973" y2="12016"/>
                        <a14:foregroundMark x1="32246" y1="11507" x2="27543" y2="21589"/>
                        <a14:foregroundMark x1="27831" y1="15784" x2="25816" y2="18432"/>
                        <a14:foregroundMark x1="38772" y1="11507" x2="32342" y2="11405"/>
                        <a14:foregroundMark x1="37524" y1="10896" x2="34453" y2="11711"/>
                        <a14:foregroundMark x1="35797" y1="11303" x2="33205" y2="13951"/>
                        <a14:foregroundMark x1="36948" y1="41752" x2="34453" y2="44807"/>
                        <a14:backgroundMark x1="34357" y1="72811" x2="34357" y2="72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7563" y="609663"/>
            <a:ext cx="2644144" cy="2491890"/>
          </a:xfrm>
          <a:prstGeom prst="rect">
            <a:avLst/>
          </a:prstGeom>
        </p:spPr>
      </p:pic>
      <p:sp>
        <p:nvSpPr>
          <p:cNvPr id="16" name="Правила">
            <a:extLst>
              <a:ext uri="{FF2B5EF4-FFF2-40B4-BE49-F238E27FC236}">
                <a16:creationId xmlns:a16="http://schemas.microsoft.com/office/drawing/2014/main" xmlns="" id="{9E43E9F3-AC1B-45C6-9142-96F75EBD82ED}"/>
              </a:ext>
            </a:extLst>
          </p:cNvPr>
          <p:cNvSpPr/>
          <p:nvPr/>
        </p:nvSpPr>
        <p:spPr>
          <a:xfrm>
            <a:off x="9522" y="42087"/>
            <a:ext cx="3371650" cy="1647986"/>
          </a:xfrm>
          <a:prstGeom prst="roundRect">
            <a:avLst/>
          </a:prstGeom>
          <a:solidFill>
            <a:srgbClr val="FFFFFF">
              <a:alpha val="60000"/>
            </a:srgb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93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Один спутник, два спутника, три спутника, четыре спутника, пять спутников.</a:t>
            </a:r>
            <a:endParaRPr lang="ru-RU" i="1" dirty="0">
              <a:solidFill>
                <a:srgbClr val="0933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Вопрос">
            <a:extLst>
              <a:ext uri="{FF2B5EF4-FFF2-40B4-BE49-F238E27FC236}">
                <a16:creationId xmlns:a16="http://schemas.microsoft.com/office/drawing/2014/main" xmlns="" id="{62A07901-B5EC-4061-82A5-3F1594A270B2}"/>
              </a:ext>
            </a:extLst>
          </p:cNvPr>
          <p:cNvSpPr/>
          <p:nvPr/>
        </p:nvSpPr>
        <p:spPr>
          <a:xfrm>
            <a:off x="11721387" y="92602"/>
            <a:ext cx="333827" cy="533400"/>
          </a:xfrm>
          <a:prstGeom prst="roundRect">
            <a:avLst/>
          </a:prstGeom>
          <a:solidFill>
            <a:srgbClr val="FFFFFF">
              <a:alpha val="50196"/>
            </a:srgb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1122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1AF322A3-B47F-4BB9-AA66-B38CBF755A33}"/>
              </a:ext>
            </a:extLst>
          </p:cNvPr>
          <p:cNvSpPr/>
          <p:nvPr/>
        </p:nvSpPr>
        <p:spPr>
          <a:xfrm>
            <a:off x="0" y="-13970"/>
            <a:ext cx="12192000" cy="6858000"/>
          </a:xfrm>
          <a:prstGeom prst="rect">
            <a:avLst/>
          </a:prstGeom>
          <a:gradFill>
            <a:gsLst>
              <a:gs pos="0">
                <a:srgbClr val="A7E8FF"/>
              </a:gs>
              <a:gs pos="67000">
                <a:schemeClr val="bg1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DA603FBB-B045-47F1-9208-72DE7443B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C003BE23-8BB7-4B6B-932B-D1927987BE65}"/>
              </a:ext>
            </a:extLst>
          </p:cNvPr>
          <p:cNvSpPr/>
          <p:nvPr/>
        </p:nvSpPr>
        <p:spPr>
          <a:xfrm>
            <a:off x="5555050" y="2952064"/>
            <a:ext cx="334121" cy="953870"/>
          </a:xfrm>
          <a:prstGeom prst="roundRect">
            <a:avLst>
              <a:gd name="adj" fmla="val 7218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16200000" scaled="1"/>
          </a:gra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1A82B880-04ED-48EA-AF95-1E2471F96978}"/>
              </a:ext>
            </a:extLst>
          </p:cNvPr>
          <p:cNvSpPr/>
          <p:nvPr/>
        </p:nvSpPr>
        <p:spPr>
          <a:xfrm>
            <a:off x="722376" y="2353732"/>
            <a:ext cx="4885730" cy="2150534"/>
          </a:xfrm>
          <a:prstGeom prst="roundRect">
            <a:avLst>
              <a:gd name="adj" fmla="val 7218"/>
            </a:avLst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16200000" scaled="1"/>
            <a:tileRect/>
          </a:gra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1D8FDE8-19AB-4732-BB1F-167FD2C34007}"/>
              </a:ext>
            </a:extLst>
          </p:cNvPr>
          <p:cNvSpPr/>
          <p:nvPr/>
        </p:nvSpPr>
        <p:spPr>
          <a:xfrm>
            <a:off x="1048753" y="2633133"/>
            <a:ext cx="509386" cy="1591733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732D27E-F5CB-4038-83BE-B3C08919164E}"/>
              </a:ext>
            </a:extLst>
          </p:cNvPr>
          <p:cNvSpPr/>
          <p:nvPr/>
        </p:nvSpPr>
        <p:spPr>
          <a:xfrm>
            <a:off x="1689340" y="2633133"/>
            <a:ext cx="509386" cy="1591733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7DA93E72-BAB4-46DD-AEFE-AEBDE5A4C86B}"/>
              </a:ext>
            </a:extLst>
          </p:cNvPr>
          <p:cNvSpPr/>
          <p:nvPr/>
        </p:nvSpPr>
        <p:spPr>
          <a:xfrm>
            <a:off x="4739875" y="2644245"/>
            <a:ext cx="509386" cy="159173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33E2FA1-EAA6-465D-A0F3-69F9A5E4E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99405" l="2556" r="98444">
                        <a14:foregroundMark x1="17889" y1="9167" x2="21333" y2="8810"/>
                        <a14:foregroundMark x1="31556" y1="25119" x2="35000" y2="28929"/>
                        <a14:foregroundMark x1="43222" y1="23929" x2="49222" y2="27619"/>
                        <a14:foregroundMark x1="49222" y1="27619" x2="49889" y2="28690"/>
                        <a14:foregroundMark x1="30333" y1="27976" x2="33778" y2="31786"/>
                        <a14:foregroundMark x1="33889" y1="25833" x2="36000" y2="30119"/>
                        <a14:foregroundMark x1="43667" y1="22500" x2="47444" y2="25000"/>
                        <a14:foregroundMark x1="42444" y1="23452" x2="40333" y2="30595"/>
                        <a14:foregroundMark x1="40333" y1="30595" x2="44444" y2="30952"/>
                        <a14:foregroundMark x1="54667" y1="25595" x2="59222" y2="29167"/>
                        <a14:foregroundMark x1="69111" y1="7976" x2="70222" y2="8214"/>
                        <a14:foregroundMark x1="57667" y1="27500" x2="60222" y2="29048"/>
                        <a14:foregroundMark x1="20111" y1="7976" x2="20889" y2="7976"/>
                        <a14:foregroundMark x1="10556" y1="65238" x2="11111" y2="73810"/>
                        <a14:foregroundMark x1="5111" y1="83810" x2="2556" y2="86667"/>
                        <a14:foregroundMark x1="10444" y1="89881" x2="10111" y2="93333"/>
                        <a14:foregroundMark x1="25556" y1="93214" x2="31444" y2="96548"/>
                        <a14:foregroundMark x1="31444" y1="96548" x2="38000" y2="96905"/>
                        <a14:foregroundMark x1="38000" y1="96905" x2="38889" y2="96548"/>
                        <a14:foregroundMark x1="54333" y1="97262" x2="63000" y2="97976"/>
                        <a14:foregroundMark x1="28444" y1="99167" x2="35000" y2="99405"/>
                        <a14:foregroundMark x1="35000" y1="99405" x2="36667" y2="97619"/>
                        <a14:foregroundMark x1="70000" y1="7738" x2="70778" y2="7738"/>
                        <a14:foregroundMark x1="83333" y1="4881" x2="83111" y2="6071"/>
                        <a14:foregroundMark x1="91667" y1="1667" x2="90111" y2="7381"/>
                        <a14:foregroundMark x1="98444" y1="7976" x2="95333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309566" y="2937933"/>
            <a:ext cx="4284326" cy="3998334"/>
          </a:xfrm>
          <a:custGeom>
            <a:avLst/>
            <a:gdLst>
              <a:gd name="connsiteX0" fmla="*/ 0 w 4284326"/>
              <a:gd name="connsiteY0" fmla="*/ 0 h 3998334"/>
              <a:gd name="connsiteX1" fmla="*/ 4284326 w 4284326"/>
              <a:gd name="connsiteY1" fmla="*/ 0 h 3998334"/>
              <a:gd name="connsiteX2" fmla="*/ 4284326 w 4284326"/>
              <a:gd name="connsiteY2" fmla="*/ 3998334 h 3998334"/>
              <a:gd name="connsiteX3" fmla="*/ 1901909 w 4284326"/>
              <a:gd name="connsiteY3" fmla="*/ 3998334 h 3998334"/>
              <a:gd name="connsiteX4" fmla="*/ 1901909 w 4284326"/>
              <a:gd name="connsiteY4" fmla="*/ 3979800 h 3998334"/>
              <a:gd name="connsiteX5" fmla="*/ 606509 w 4284326"/>
              <a:gd name="connsiteY5" fmla="*/ 3979800 h 3998334"/>
              <a:gd name="connsiteX6" fmla="*/ 606509 w 4284326"/>
              <a:gd name="connsiteY6" fmla="*/ 3998334 h 3998334"/>
              <a:gd name="connsiteX7" fmla="*/ 0 w 4284326"/>
              <a:gd name="connsiteY7" fmla="*/ 3998334 h 399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84326" h="3998334">
                <a:moveTo>
                  <a:pt x="0" y="0"/>
                </a:moveTo>
                <a:lnTo>
                  <a:pt x="4284326" y="0"/>
                </a:lnTo>
                <a:lnTo>
                  <a:pt x="4284326" y="3998334"/>
                </a:lnTo>
                <a:lnTo>
                  <a:pt x="1901909" y="3998334"/>
                </a:lnTo>
                <a:lnTo>
                  <a:pt x="1901909" y="3979800"/>
                </a:lnTo>
                <a:lnTo>
                  <a:pt x="606509" y="3979800"/>
                </a:lnTo>
                <a:lnTo>
                  <a:pt x="606509" y="3998334"/>
                </a:lnTo>
                <a:lnTo>
                  <a:pt x="0" y="39983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4F0BFD69-1764-4DEA-854D-E9ECDBF050CE}"/>
              </a:ext>
            </a:extLst>
          </p:cNvPr>
          <p:cNvSpPr/>
          <p:nvPr/>
        </p:nvSpPr>
        <p:spPr>
          <a:xfrm>
            <a:off x="1663940" y="2626165"/>
            <a:ext cx="543803" cy="160981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C95A8E43-D582-429A-9202-191C538CB365}"/>
              </a:ext>
            </a:extLst>
          </p:cNvPr>
          <p:cNvSpPr/>
          <p:nvPr/>
        </p:nvSpPr>
        <p:spPr>
          <a:xfrm>
            <a:off x="4131573" y="2644245"/>
            <a:ext cx="509386" cy="159173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780A21E5-D376-45D6-8079-15B6CB963F13}"/>
              </a:ext>
            </a:extLst>
          </p:cNvPr>
          <p:cNvSpPr/>
          <p:nvPr/>
        </p:nvSpPr>
        <p:spPr>
          <a:xfrm>
            <a:off x="3523269" y="2644245"/>
            <a:ext cx="509386" cy="159173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00DE7B40-BC7C-4D88-8F8C-26D5FE95FB1F}"/>
              </a:ext>
            </a:extLst>
          </p:cNvPr>
          <p:cNvSpPr/>
          <p:nvPr/>
        </p:nvSpPr>
        <p:spPr>
          <a:xfrm>
            <a:off x="2914965" y="2644245"/>
            <a:ext cx="509386" cy="159173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5CB7561E-B628-423D-BA78-A8D10CD4C6D7}"/>
              </a:ext>
            </a:extLst>
          </p:cNvPr>
          <p:cNvSpPr/>
          <p:nvPr/>
        </p:nvSpPr>
        <p:spPr>
          <a:xfrm>
            <a:off x="2306661" y="2644245"/>
            <a:ext cx="509386" cy="159173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61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j_3081589_ac66e94eb5eefe97bef18bde08c01fff_161781336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B3484F8-6D88-4C77-912E-0239B7C1F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341"/>
            <a:ext cx="12192000" cy="685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7B1A7B3-03CC-45F5-967C-CF56538EA4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105" y="255658"/>
            <a:ext cx="11607790" cy="436714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5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7EED957-9D0E-462E-9672-B9EBC82BB0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602">
            <a:off x="8842345" y="4567548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446201B-5024-42DA-8D5B-D6B40EBE4A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667" y="4710423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E6337F8D-8F6F-4647-8D33-35D3E28998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4057" y="4784726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75863D0A-30FE-42E8-B64F-B4A535AD5C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8972">
            <a:off x="6612878" y="4648357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Glitter Click Sticker by Fanshawe College">
            <a:extLst>
              <a:ext uri="{FF2B5EF4-FFF2-40B4-BE49-F238E27FC236}">
                <a16:creationId xmlns:a16="http://schemas.microsoft.com/office/drawing/2014/main" xmlns="" id="{32152105-B965-422A-919C-DF15466511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0436" y="5090504"/>
            <a:ext cx="1000818" cy="100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ap Button Sticker by FINTECH 4.0">
            <a:extLst>
              <a:ext uri="{FF2B5EF4-FFF2-40B4-BE49-F238E27FC236}">
                <a16:creationId xmlns:a16="http://schemas.microsoft.com/office/drawing/2014/main" xmlns="" id="{2273DC0A-B5A9-426B-A1FC-BF8A41566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1266" y="5278434"/>
            <a:ext cx="825500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AF918AB-F91C-4A17-88D1-DD5BA03A14BD}"/>
              </a:ext>
            </a:extLst>
          </p:cNvPr>
          <p:cNvSpPr txBox="1"/>
          <p:nvPr/>
        </p:nvSpPr>
        <p:spPr>
          <a:xfrm>
            <a:off x="292105" y="724511"/>
            <a:ext cx="11464422" cy="25545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80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ЗАДАНИЕ № 7</a:t>
            </a:r>
            <a:endParaRPr lang="ru-RU" sz="8000" b="1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8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!!!!!</a:t>
            </a:r>
            <a:endParaRPr lang="ru-RU" sz="72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kosmicheskie-udarnyie-volnyi-byut-tehnologiyu-zvuka-39683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5F0A5340-5038-4F04-A255-E0F38FDD9A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3327" y="60913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18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9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4426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4426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9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4426"/>
                                      </p:to>
                                    </p:animClr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4426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B3484F8-6D88-4C77-912E-0239B7C1F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341"/>
            <a:ext cx="12192000" cy="685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7B1A7B3-03CC-45F5-967C-CF56538EA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5" y="255658"/>
            <a:ext cx="11607790" cy="436714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5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7EED957-9D0E-462E-9672-B9EBC82BB0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602">
            <a:off x="8842345" y="4567548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446201B-5024-42DA-8D5B-D6B40EBE4A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667" y="4710423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E6337F8D-8F6F-4647-8D33-35D3E28998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4057" y="4784726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75863D0A-30FE-42E8-B64F-B4A535AD5C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8972">
            <a:off x="6612878" y="4648357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Glitter Click Sticker by Fanshawe College">
            <a:extLst>
              <a:ext uri="{FF2B5EF4-FFF2-40B4-BE49-F238E27FC236}">
                <a16:creationId xmlns:a16="http://schemas.microsoft.com/office/drawing/2014/main" xmlns="" id="{32152105-B965-422A-919C-DF15466511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0436" y="5090504"/>
            <a:ext cx="1000818" cy="100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ap Button Sticker by FINTECH 4.0">
            <a:extLst>
              <a:ext uri="{FF2B5EF4-FFF2-40B4-BE49-F238E27FC236}">
                <a16:creationId xmlns:a16="http://schemas.microsoft.com/office/drawing/2014/main" xmlns="" id="{2273DC0A-B5A9-426B-A1FC-BF8A41566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1266" y="5278434"/>
            <a:ext cx="825500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AF918AB-F91C-4A17-88D1-DD5BA03A14BD}"/>
              </a:ext>
            </a:extLst>
          </p:cNvPr>
          <p:cNvSpPr txBox="1"/>
          <p:nvPr/>
        </p:nvSpPr>
        <p:spPr>
          <a:xfrm>
            <a:off x="292105" y="724511"/>
            <a:ext cx="11464422" cy="258532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Подберите слово, противоположное </a:t>
            </a:r>
          </a:p>
          <a:p>
            <a:pPr algn="ctr"/>
            <a:r>
              <a:rPr lang="ru-RU" sz="5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значению. </a:t>
            </a:r>
          </a:p>
        </p:txBody>
      </p:sp>
    </p:spTree>
    <p:extLst>
      <p:ext uri="{BB962C8B-B14F-4D97-AF65-F5344CB8AC3E}">
        <p14:creationId xmlns:p14="http://schemas.microsoft.com/office/powerpoint/2010/main" val="340383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5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B3484F8-6D88-4C77-912E-0239B7C1F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341"/>
            <a:ext cx="12192000" cy="685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7B1A7B3-03CC-45F5-967C-CF56538EA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5" y="255658"/>
            <a:ext cx="11607790" cy="436714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5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7EED957-9D0E-462E-9672-B9EBC82BB0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602">
            <a:off x="8842345" y="4567548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446201B-5024-42DA-8D5B-D6B40EBE4A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667" y="4710423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E6337F8D-8F6F-4647-8D33-35D3E28998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4057" y="4784726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75863D0A-30FE-42E8-B64F-B4A535AD5C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8972">
            <a:off x="6612878" y="4648357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Glitter Click Sticker by Fanshawe College">
            <a:extLst>
              <a:ext uri="{FF2B5EF4-FFF2-40B4-BE49-F238E27FC236}">
                <a16:creationId xmlns:a16="http://schemas.microsoft.com/office/drawing/2014/main" xmlns="" id="{32152105-B965-422A-919C-DF15466511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0436" y="5090504"/>
            <a:ext cx="1000818" cy="100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ap Button Sticker by FINTECH 4.0">
            <a:extLst>
              <a:ext uri="{FF2B5EF4-FFF2-40B4-BE49-F238E27FC236}">
                <a16:creationId xmlns:a16="http://schemas.microsoft.com/office/drawing/2014/main" xmlns="" id="{2273DC0A-B5A9-426B-A1FC-BF8A41566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1266" y="5278434"/>
            <a:ext cx="825500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AF918AB-F91C-4A17-88D1-DD5BA03A14BD}"/>
              </a:ext>
            </a:extLst>
          </p:cNvPr>
          <p:cNvSpPr txBox="1"/>
          <p:nvPr/>
        </p:nvSpPr>
        <p:spPr>
          <a:xfrm>
            <a:off x="292105" y="724511"/>
            <a:ext cx="11464422" cy="34163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солнечный день на Земле  светло, </a:t>
            </a:r>
          </a:p>
          <a:p>
            <a:pPr algn="ctr"/>
            <a:r>
              <a:rPr lang="ru-RU" sz="5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в </a:t>
            </a:r>
            <a:r>
              <a:rPr lang="ru-RU" sz="54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космосе наоборот как</a:t>
            </a:r>
          </a:p>
          <a:p>
            <a:pPr algn="ctr"/>
            <a:r>
              <a:rPr lang="ru-RU" sz="54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?????</a:t>
            </a:r>
            <a:endParaRPr lang="ru-RU" sz="48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44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5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0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03"/>
                            </p:stCondLst>
                            <p:childTnLst>
                              <p:par>
                                <p:cTn id="14" presetID="19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4426"/>
                                      </p:to>
                                    </p:animClr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4426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B3484F8-6D88-4C77-912E-0239B7C1F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341"/>
            <a:ext cx="12192000" cy="685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7B1A7B3-03CC-45F5-967C-CF56538EA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5" y="255658"/>
            <a:ext cx="11607790" cy="436714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5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7EED957-9D0E-462E-9672-B9EBC82BB0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602">
            <a:off x="8842345" y="4567548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446201B-5024-42DA-8D5B-D6B40EBE4A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667" y="4710423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E6337F8D-8F6F-4647-8D33-35D3E28998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4057" y="4784726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75863D0A-30FE-42E8-B64F-B4A535AD5C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8972">
            <a:off x="6612878" y="4648357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Glitter Click Sticker by Fanshawe College">
            <a:extLst>
              <a:ext uri="{FF2B5EF4-FFF2-40B4-BE49-F238E27FC236}">
                <a16:creationId xmlns:a16="http://schemas.microsoft.com/office/drawing/2014/main" xmlns="" id="{32152105-B965-422A-919C-DF15466511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0436" y="5090504"/>
            <a:ext cx="1000818" cy="100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ap Button Sticker by FINTECH 4.0">
            <a:extLst>
              <a:ext uri="{FF2B5EF4-FFF2-40B4-BE49-F238E27FC236}">
                <a16:creationId xmlns:a16="http://schemas.microsoft.com/office/drawing/2014/main" xmlns="" id="{2273DC0A-B5A9-426B-A1FC-BF8A41566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1266" y="5278434"/>
            <a:ext cx="825500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AF918AB-F91C-4A17-88D1-DD5BA03A14BD}"/>
              </a:ext>
            </a:extLst>
          </p:cNvPr>
          <p:cNvSpPr txBox="1"/>
          <p:nvPr/>
        </p:nvSpPr>
        <p:spPr>
          <a:xfrm>
            <a:off x="292105" y="724511"/>
            <a:ext cx="11464422" cy="34163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Земле люди совершают движения быстро, </a:t>
            </a:r>
          </a:p>
          <a:p>
            <a:pPr algn="ctr"/>
            <a:r>
              <a:rPr lang="ru-RU" sz="5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в </a:t>
            </a:r>
            <a:r>
              <a:rPr lang="ru-RU" sz="54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космосе наоборот как</a:t>
            </a:r>
          </a:p>
          <a:p>
            <a:pPr algn="ctr"/>
            <a:r>
              <a:rPr lang="ru-RU" sz="54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?????</a:t>
            </a:r>
            <a:endParaRPr lang="ru-RU" sz="48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00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5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53"/>
                            </p:stCondLst>
                            <p:childTnLst>
                              <p:par>
                                <p:cTn id="14" presetID="19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4426"/>
                                      </p:to>
                                    </p:animClr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4426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B3484F8-6D88-4C77-912E-0239B7C1F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341"/>
            <a:ext cx="12192000" cy="685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7B1A7B3-03CC-45F5-967C-CF56538EA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5" y="255658"/>
            <a:ext cx="11607790" cy="436714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5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7EED957-9D0E-462E-9672-B9EBC82BB0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602">
            <a:off x="8842345" y="4567548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446201B-5024-42DA-8D5B-D6B40EBE4A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667" y="4710423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E6337F8D-8F6F-4647-8D33-35D3E28998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4057" y="4784726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75863D0A-30FE-42E8-B64F-B4A535AD5C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8972">
            <a:off x="6612878" y="4648357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Glitter Click Sticker by Fanshawe College">
            <a:extLst>
              <a:ext uri="{FF2B5EF4-FFF2-40B4-BE49-F238E27FC236}">
                <a16:creationId xmlns:a16="http://schemas.microsoft.com/office/drawing/2014/main" xmlns="" id="{32152105-B965-422A-919C-DF15466511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0436" y="5090504"/>
            <a:ext cx="1000818" cy="100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ap Button Sticker by FINTECH 4.0">
            <a:extLst>
              <a:ext uri="{FF2B5EF4-FFF2-40B4-BE49-F238E27FC236}">
                <a16:creationId xmlns:a16="http://schemas.microsoft.com/office/drawing/2014/main" xmlns="" id="{2273DC0A-B5A9-426B-A1FC-BF8A41566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1266" y="5278434"/>
            <a:ext cx="825500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AF918AB-F91C-4A17-88D1-DD5BA03A14BD}"/>
              </a:ext>
            </a:extLst>
          </p:cNvPr>
          <p:cNvSpPr txBox="1"/>
          <p:nvPr/>
        </p:nvSpPr>
        <p:spPr>
          <a:xfrm>
            <a:off x="292105" y="724511"/>
            <a:ext cx="11464422" cy="34163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Солнечным летом на Земле очень жарко, </a:t>
            </a:r>
          </a:p>
          <a:p>
            <a:pPr algn="ctr"/>
            <a:r>
              <a:rPr lang="ru-RU" sz="5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в </a:t>
            </a:r>
            <a:r>
              <a:rPr lang="ru-RU" sz="54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космосе наоборот как</a:t>
            </a:r>
          </a:p>
          <a:p>
            <a:pPr algn="ctr"/>
            <a:r>
              <a:rPr lang="ru-RU" sz="54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?????</a:t>
            </a:r>
            <a:endParaRPr lang="ru-RU" sz="48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86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5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903"/>
                            </p:stCondLst>
                            <p:childTnLst>
                              <p:par>
                                <p:cTn id="14" presetID="19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4426"/>
                                      </p:to>
                                    </p:animClr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4426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3A17C493-986A-405C-A9C3-354098FC5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6676" y="-28481"/>
            <a:ext cx="12258675" cy="689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2D41B58F-333A-4BC3-B9E1-222FCA5B4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3" b="89961" l="6550" r="96006">
                        <a14:foregroundMark x1="27157" y1="48031" x2="26677" y2="51772"/>
                        <a14:foregroundMark x1="8946" y1="38386" x2="6709" y2="47638"/>
                        <a14:foregroundMark x1="86102" y1="16142" x2="91214" y2="36417"/>
                        <a14:foregroundMark x1="91214" y1="36417" x2="90415" y2="38780"/>
                        <a14:foregroundMark x1="86741" y1="13189" x2="90415" y2="20472"/>
                        <a14:foregroundMark x1="89936" y1="15157" x2="92812" y2="21457"/>
                        <a14:foregroundMark x1="96006" y1="26969" x2="91214" y2="31890"/>
                        <a14:foregroundMark x1="32748" y1="85827" x2="32588" y2="86811"/>
                        <a14:foregroundMark x1="6550" y1="88386" x2="7029" y2="88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1053" y="2607844"/>
            <a:ext cx="5962650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A4AD184-1997-4FCD-AEF5-03D537502584}"/>
              </a:ext>
            </a:extLst>
          </p:cNvPr>
          <p:cNvSpPr/>
          <p:nvPr/>
        </p:nvSpPr>
        <p:spPr>
          <a:xfrm>
            <a:off x="4185990" y="-2470485"/>
            <a:ext cx="11711738" cy="7674141"/>
          </a:xfrm>
          <a:custGeom>
            <a:avLst/>
            <a:gdLst>
              <a:gd name="connsiteX0" fmla="*/ 0 w 6562725"/>
              <a:gd name="connsiteY0" fmla="*/ 0 h 2190750"/>
              <a:gd name="connsiteX1" fmla="*/ 6562725 w 6562725"/>
              <a:gd name="connsiteY1" fmla="*/ 0 h 2190750"/>
              <a:gd name="connsiteX2" fmla="*/ 6562725 w 6562725"/>
              <a:gd name="connsiteY2" fmla="*/ 2190750 h 2190750"/>
              <a:gd name="connsiteX3" fmla="*/ 0 w 6562725"/>
              <a:gd name="connsiteY3" fmla="*/ 2190750 h 2190750"/>
              <a:gd name="connsiteX4" fmla="*/ 0 w 6562725"/>
              <a:gd name="connsiteY4" fmla="*/ 0 h 2190750"/>
              <a:gd name="connsiteX0" fmla="*/ 0 w 6562725"/>
              <a:gd name="connsiteY0" fmla="*/ 304800 h 2190750"/>
              <a:gd name="connsiteX1" fmla="*/ 6562725 w 6562725"/>
              <a:gd name="connsiteY1" fmla="*/ 0 h 2190750"/>
              <a:gd name="connsiteX2" fmla="*/ 6562725 w 6562725"/>
              <a:gd name="connsiteY2" fmla="*/ 2190750 h 2190750"/>
              <a:gd name="connsiteX3" fmla="*/ 0 w 6562725"/>
              <a:gd name="connsiteY3" fmla="*/ 2190750 h 2190750"/>
              <a:gd name="connsiteX4" fmla="*/ 0 w 6562725"/>
              <a:gd name="connsiteY4" fmla="*/ 304800 h 2190750"/>
              <a:gd name="connsiteX0" fmla="*/ 0 w 6562725"/>
              <a:gd name="connsiteY0" fmla="*/ 304800 h 2190750"/>
              <a:gd name="connsiteX1" fmla="*/ 6562725 w 6562725"/>
              <a:gd name="connsiteY1" fmla="*/ 0 h 2190750"/>
              <a:gd name="connsiteX2" fmla="*/ 6562725 w 6562725"/>
              <a:gd name="connsiteY2" fmla="*/ 2190750 h 2190750"/>
              <a:gd name="connsiteX3" fmla="*/ 200025 w 6562725"/>
              <a:gd name="connsiteY3" fmla="*/ 1695450 h 2190750"/>
              <a:gd name="connsiteX4" fmla="*/ 0 w 6562725"/>
              <a:gd name="connsiteY4" fmla="*/ 304800 h 2190750"/>
              <a:gd name="connsiteX0" fmla="*/ 0 w 6562725"/>
              <a:gd name="connsiteY0" fmla="*/ 304800 h 2190750"/>
              <a:gd name="connsiteX1" fmla="*/ 6562725 w 6562725"/>
              <a:gd name="connsiteY1" fmla="*/ 0 h 2190750"/>
              <a:gd name="connsiteX2" fmla="*/ 6562725 w 6562725"/>
              <a:gd name="connsiteY2" fmla="*/ 2190750 h 2190750"/>
              <a:gd name="connsiteX3" fmla="*/ 466725 w 6562725"/>
              <a:gd name="connsiteY3" fmla="*/ 1905000 h 2190750"/>
              <a:gd name="connsiteX4" fmla="*/ 0 w 6562725"/>
              <a:gd name="connsiteY4" fmla="*/ 304800 h 2190750"/>
              <a:gd name="connsiteX0" fmla="*/ 0 w 6562725"/>
              <a:gd name="connsiteY0" fmla="*/ 2952750 h 4838700"/>
              <a:gd name="connsiteX1" fmla="*/ 4943475 w 6562725"/>
              <a:gd name="connsiteY1" fmla="*/ 0 h 4838700"/>
              <a:gd name="connsiteX2" fmla="*/ 6562725 w 6562725"/>
              <a:gd name="connsiteY2" fmla="*/ 4838700 h 4838700"/>
              <a:gd name="connsiteX3" fmla="*/ 466725 w 6562725"/>
              <a:gd name="connsiteY3" fmla="*/ 4552950 h 4838700"/>
              <a:gd name="connsiteX4" fmla="*/ 0 w 6562725"/>
              <a:gd name="connsiteY4" fmla="*/ 2952750 h 4838700"/>
              <a:gd name="connsiteX0" fmla="*/ 0 w 7781925"/>
              <a:gd name="connsiteY0" fmla="*/ 2952750 h 4552950"/>
              <a:gd name="connsiteX1" fmla="*/ 4943475 w 7781925"/>
              <a:gd name="connsiteY1" fmla="*/ 0 h 4552950"/>
              <a:gd name="connsiteX2" fmla="*/ 7781925 w 7781925"/>
              <a:gd name="connsiteY2" fmla="*/ 3676650 h 4552950"/>
              <a:gd name="connsiteX3" fmla="*/ 466725 w 7781925"/>
              <a:gd name="connsiteY3" fmla="*/ 4552950 h 4552950"/>
              <a:gd name="connsiteX4" fmla="*/ 0 w 7781925"/>
              <a:gd name="connsiteY4" fmla="*/ 2952750 h 4552950"/>
              <a:gd name="connsiteX0" fmla="*/ 0 w 6372225"/>
              <a:gd name="connsiteY0" fmla="*/ 2952750 h 4552950"/>
              <a:gd name="connsiteX1" fmla="*/ 4943475 w 6372225"/>
              <a:gd name="connsiteY1" fmla="*/ 0 h 4552950"/>
              <a:gd name="connsiteX2" fmla="*/ 6372225 w 6372225"/>
              <a:gd name="connsiteY2" fmla="*/ 3810000 h 4552950"/>
              <a:gd name="connsiteX3" fmla="*/ 466725 w 6372225"/>
              <a:gd name="connsiteY3" fmla="*/ 4552950 h 4552950"/>
              <a:gd name="connsiteX4" fmla="*/ 0 w 6372225"/>
              <a:gd name="connsiteY4" fmla="*/ 2952750 h 4552950"/>
              <a:gd name="connsiteX0" fmla="*/ 0 w 6344401"/>
              <a:gd name="connsiteY0" fmla="*/ 3583726 h 4552950"/>
              <a:gd name="connsiteX1" fmla="*/ 4915651 w 6344401"/>
              <a:gd name="connsiteY1" fmla="*/ 0 h 4552950"/>
              <a:gd name="connsiteX2" fmla="*/ 6344401 w 6344401"/>
              <a:gd name="connsiteY2" fmla="*/ 3810000 h 4552950"/>
              <a:gd name="connsiteX3" fmla="*/ 438901 w 6344401"/>
              <a:gd name="connsiteY3" fmla="*/ 4552950 h 4552950"/>
              <a:gd name="connsiteX4" fmla="*/ 0 w 6344401"/>
              <a:gd name="connsiteY4" fmla="*/ 3583726 h 4552950"/>
              <a:gd name="connsiteX0" fmla="*/ 0 w 6344401"/>
              <a:gd name="connsiteY0" fmla="*/ 3583726 h 4644543"/>
              <a:gd name="connsiteX1" fmla="*/ 4915651 w 6344401"/>
              <a:gd name="connsiteY1" fmla="*/ 0 h 4644543"/>
              <a:gd name="connsiteX2" fmla="*/ 6344401 w 6344401"/>
              <a:gd name="connsiteY2" fmla="*/ 3810000 h 4644543"/>
              <a:gd name="connsiteX3" fmla="*/ 216311 w 6344401"/>
              <a:gd name="connsiteY3" fmla="*/ 4644543 h 4644543"/>
              <a:gd name="connsiteX4" fmla="*/ 0 w 6344401"/>
              <a:gd name="connsiteY4" fmla="*/ 3583726 h 4644543"/>
              <a:gd name="connsiteX0" fmla="*/ 0 w 7021446"/>
              <a:gd name="connsiteY0" fmla="*/ 3247883 h 4644543"/>
              <a:gd name="connsiteX1" fmla="*/ 5592696 w 7021446"/>
              <a:gd name="connsiteY1" fmla="*/ 0 h 4644543"/>
              <a:gd name="connsiteX2" fmla="*/ 7021446 w 7021446"/>
              <a:gd name="connsiteY2" fmla="*/ 3810000 h 4644543"/>
              <a:gd name="connsiteX3" fmla="*/ 893356 w 7021446"/>
              <a:gd name="connsiteY3" fmla="*/ 4644543 h 4644543"/>
              <a:gd name="connsiteX4" fmla="*/ 0 w 7021446"/>
              <a:gd name="connsiteY4" fmla="*/ 3247883 h 4644543"/>
              <a:gd name="connsiteX0" fmla="*/ 0 w 6687561"/>
              <a:gd name="connsiteY0" fmla="*/ 3492133 h 4644543"/>
              <a:gd name="connsiteX1" fmla="*/ 5258811 w 6687561"/>
              <a:gd name="connsiteY1" fmla="*/ 0 h 4644543"/>
              <a:gd name="connsiteX2" fmla="*/ 6687561 w 6687561"/>
              <a:gd name="connsiteY2" fmla="*/ 3810000 h 4644543"/>
              <a:gd name="connsiteX3" fmla="*/ 559471 w 6687561"/>
              <a:gd name="connsiteY3" fmla="*/ 4644543 h 4644543"/>
              <a:gd name="connsiteX4" fmla="*/ 0 w 6687561"/>
              <a:gd name="connsiteY4" fmla="*/ 3492133 h 4644543"/>
              <a:gd name="connsiteX0" fmla="*/ 0 w 6687561"/>
              <a:gd name="connsiteY0" fmla="*/ 3492133 h 4980385"/>
              <a:gd name="connsiteX1" fmla="*/ 5258811 w 6687561"/>
              <a:gd name="connsiteY1" fmla="*/ 0 h 4980385"/>
              <a:gd name="connsiteX2" fmla="*/ 6687561 w 6687561"/>
              <a:gd name="connsiteY2" fmla="*/ 3810000 h 4980385"/>
              <a:gd name="connsiteX3" fmla="*/ 438901 w 6687561"/>
              <a:gd name="connsiteY3" fmla="*/ 4980385 h 4980385"/>
              <a:gd name="connsiteX4" fmla="*/ 0 w 6687561"/>
              <a:gd name="connsiteY4" fmla="*/ 3492133 h 4980385"/>
              <a:gd name="connsiteX0" fmla="*/ 0 w 6817405"/>
              <a:gd name="connsiteY0" fmla="*/ 3339478 h 4980385"/>
              <a:gd name="connsiteX1" fmla="*/ 5388655 w 6817405"/>
              <a:gd name="connsiteY1" fmla="*/ 0 h 4980385"/>
              <a:gd name="connsiteX2" fmla="*/ 6817405 w 6817405"/>
              <a:gd name="connsiteY2" fmla="*/ 3810000 h 4980385"/>
              <a:gd name="connsiteX3" fmla="*/ 568745 w 6817405"/>
              <a:gd name="connsiteY3" fmla="*/ 4980385 h 4980385"/>
              <a:gd name="connsiteX4" fmla="*/ 0 w 6817405"/>
              <a:gd name="connsiteY4" fmla="*/ 3339478 h 4980385"/>
              <a:gd name="connsiteX0" fmla="*/ 0 w 6817405"/>
              <a:gd name="connsiteY0" fmla="*/ 3339478 h 4868438"/>
              <a:gd name="connsiteX1" fmla="*/ 5388655 w 6817405"/>
              <a:gd name="connsiteY1" fmla="*/ 0 h 4868438"/>
              <a:gd name="connsiteX2" fmla="*/ 6817405 w 6817405"/>
              <a:gd name="connsiteY2" fmla="*/ 3810000 h 4868438"/>
              <a:gd name="connsiteX3" fmla="*/ 596569 w 6817405"/>
              <a:gd name="connsiteY3" fmla="*/ 4868438 h 4868438"/>
              <a:gd name="connsiteX4" fmla="*/ 0 w 6817405"/>
              <a:gd name="connsiteY4" fmla="*/ 3339478 h 4868438"/>
              <a:gd name="connsiteX0" fmla="*/ 0 w 6771032"/>
              <a:gd name="connsiteY0" fmla="*/ 3481957 h 4868438"/>
              <a:gd name="connsiteX1" fmla="*/ 5342282 w 6771032"/>
              <a:gd name="connsiteY1" fmla="*/ 0 h 4868438"/>
              <a:gd name="connsiteX2" fmla="*/ 6771032 w 6771032"/>
              <a:gd name="connsiteY2" fmla="*/ 3810000 h 4868438"/>
              <a:gd name="connsiteX3" fmla="*/ 550196 w 6771032"/>
              <a:gd name="connsiteY3" fmla="*/ 4868438 h 4868438"/>
              <a:gd name="connsiteX4" fmla="*/ 0 w 6771032"/>
              <a:gd name="connsiteY4" fmla="*/ 3481957 h 4868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032" h="4868438">
                <a:moveTo>
                  <a:pt x="0" y="3481957"/>
                </a:moveTo>
                <a:lnTo>
                  <a:pt x="5342282" y="0"/>
                </a:lnTo>
                <a:lnTo>
                  <a:pt x="6771032" y="3810000"/>
                </a:lnTo>
                <a:lnTo>
                  <a:pt x="550196" y="4868438"/>
                </a:lnTo>
                <a:lnTo>
                  <a:pt x="0" y="3481957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авила">
            <a:extLst>
              <a:ext uri="{FF2B5EF4-FFF2-40B4-BE49-F238E27FC236}">
                <a16:creationId xmlns:a16="http://schemas.microsoft.com/office/drawing/2014/main" xmlns="" id="{91B750C3-4E54-491C-B47C-443DC779BAB6}"/>
              </a:ext>
            </a:extLst>
          </p:cNvPr>
          <p:cNvSpPr/>
          <p:nvPr/>
        </p:nvSpPr>
        <p:spPr>
          <a:xfrm>
            <a:off x="9523" y="42087"/>
            <a:ext cx="4176467" cy="1796987"/>
          </a:xfrm>
          <a:prstGeom prst="roundRect">
            <a:avLst/>
          </a:prstGeom>
          <a:solidFill>
            <a:srgbClr val="FFFFFF">
              <a:alpha val="50196"/>
            </a:srgb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Интересно, а если посмотреть в телескоп с Земли, что можно увидеть космосе?</a:t>
            </a:r>
          </a:p>
          <a:p>
            <a:pPr algn="ctr"/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 космосе много ракет, много планет, много спутников). </a:t>
            </a:r>
          </a:p>
        </p:txBody>
      </p:sp>
      <p:sp>
        <p:nvSpPr>
          <p:cNvPr id="7" name="Вопрос">
            <a:extLst>
              <a:ext uri="{FF2B5EF4-FFF2-40B4-BE49-F238E27FC236}">
                <a16:creationId xmlns:a16="http://schemas.microsoft.com/office/drawing/2014/main" xmlns="" id="{E532ED3B-B068-4C4F-B577-B256C686EFF6}"/>
              </a:ext>
            </a:extLst>
          </p:cNvPr>
          <p:cNvSpPr/>
          <p:nvPr/>
        </p:nvSpPr>
        <p:spPr>
          <a:xfrm>
            <a:off x="11614150" y="125731"/>
            <a:ext cx="454864" cy="533400"/>
          </a:xfrm>
          <a:prstGeom prst="roundRect">
            <a:avLst/>
          </a:prstGeom>
          <a:solidFill>
            <a:srgbClr val="FFFFFF">
              <a:alpha val="50196"/>
            </a:srgb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7180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выключатель света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6" grpId="1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B3484F8-6D88-4C77-912E-0239B7C1F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341"/>
            <a:ext cx="12192000" cy="685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7B1A7B3-03CC-45F5-967C-CF56538EA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5" y="255658"/>
            <a:ext cx="11607790" cy="436714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5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7EED957-9D0E-462E-9672-B9EBC82BB0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602">
            <a:off x="8842345" y="4567548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446201B-5024-42DA-8D5B-D6B40EBE4A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667" y="4710423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E6337F8D-8F6F-4647-8D33-35D3E28998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4057" y="4784726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75863D0A-30FE-42E8-B64F-B4A535AD5C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8972">
            <a:off x="6612878" y="4648357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Glitter Click Sticker by Fanshawe College">
            <a:extLst>
              <a:ext uri="{FF2B5EF4-FFF2-40B4-BE49-F238E27FC236}">
                <a16:creationId xmlns:a16="http://schemas.microsoft.com/office/drawing/2014/main" xmlns="" id="{32152105-B965-422A-919C-DF15466511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0436" y="5090504"/>
            <a:ext cx="1000818" cy="100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ap Button Sticker by FINTECH 4.0">
            <a:extLst>
              <a:ext uri="{FF2B5EF4-FFF2-40B4-BE49-F238E27FC236}">
                <a16:creationId xmlns:a16="http://schemas.microsoft.com/office/drawing/2014/main" xmlns="" id="{2273DC0A-B5A9-426B-A1FC-BF8A41566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1266" y="5278434"/>
            <a:ext cx="825500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AF918AB-F91C-4A17-88D1-DD5BA03A14BD}"/>
              </a:ext>
            </a:extLst>
          </p:cNvPr>
          <p:cNvSpPr txBox="1"/>
          <p:nvPr/>
        </p:nvSpPr>
        <p:spPr>
          <a:xfrm>
            <a:off x="292105" y="724511"/>
            <a:ext cx="11464422" cy="258532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Земле работать легко, </a:t>
            </a:r>
          </a:p>
          <a:p>
            <a:pPr algn="ctr"/>
            <a:r>
              <a:rPr lang="ru-RU" sz="5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в </a:t>
            </a:r>
            <a:r>
              <a:rPr lang="ru-RU" sz="54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космосе наоборот как</a:t>
            </a:r>
          </a:p>
          <a:p>
            <a:pPr algn="ctr"/>
            <a:r>
              <a:rPr lang="ru-RU" sz="54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?????</a:t>
            </a:r>
            <a:endParaRPr lang="ru-RU" sz="48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24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5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353"/>
                            </p:stCondLst>
                            <p:childTnLst>
                              <p:par>
                                <p:cTn id="14" presetID="19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4426"/>
                                      </p:to>
                                    </p:animClr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4426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B3484F8-6D88-4C77-912E-0239B7C1F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341"/>
            <a:ext cx="12192000" cy="685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7B1A7B3-03CC-45F5-967C-CF56538EA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5" y="255658"/>
            <a:ext cx="11607790" cy="436714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5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7EED957-9D0E-462E-9672-B9EBC82BB0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602">
            <a:off x="8842345" y="4567548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8446201B-5024-42DA-8D5B-D6B40EBE4A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667" y="4710423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E6337F8D-8F6F-4647-8D33-35D3E28998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4057" y="4784726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8" descr="http://www.100pies.net/Gifs/Botones/Botones/boton-16.gif">
            <a:extLst>
              <a:ext uri="{FF2B5EF4-FFF2-40B4-BE49-F238E27FC236}">
                <a16:creationId xmlns:a16="http://schemas.microsoft.com/office/drawing/2014/main" xmlns="" id="{75863D0A-30FE-42E8-B64F-B4A535AD5C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8972">
            <a:off x="6612878" y="4648357"/>
            <a:ext cx="247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Glitter Click Sticker by Fanshawe College">
            <a:extLst>
              <a:ext uri="{FF2B5EF4-FFF2-40B4-BE49-F238E27FC236}">
                <a16:creationId xmlns:a16="http://schemas.microsoft.com/office/drawing/2014/main" xmlns="" id="{32152105-B965-422A-919C-DF15466511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0436" y="5090504"/>
            <a:ext cx="1000818" cy="100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ap Button Sticker by FINTECH 4.0">
            <a:extLst>
              <a:ext uri="{FF2B5EF4-FFF2-40B4-BE49-F238E27FC236}">
                <a16:creationId xmlns:a16="http://schemas.microsoft.com/office/drawing/2014/main" xmlns="" id="{2273DC0A-B5A9-426B-A1FC-BF8A41566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1266" y="5278434"/>
            <a:ext cx="825500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AF918AB-F91C-4A17-88D1-DD5BA03A14BD}"/>
              </a:ext>
            </a:extLst>
          </p:cNvPr>
          <p:cNvSpPr txBox="1"/>
          <p:nvPr/>
        </p:nvSpPr>
        <p:spPr>
          <a:xfrm>
            <a:off x="292105" y="724511"/>
            <a:ext cx="11464422" cy="34163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Венера – самая горячая планета, </a:t>
            </a:r>
          </a:p>
          <a:p>
            <a:pPr algn="ctr"/>
            <a:r>
              <a:rPr lang="ru-RU" sz="5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Нептун</a:t>
            </a:r>
            <a:r>
              <a:rPr lang="ru-RU" sz="54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наоборот </a:t>
            </a:r>
          </a:p>
          <a:p>
            <a:pPr algn="ctr"/>
            <a:r>
              <a:rPr lang="ru-RU" sz="54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?????</a:t>
            </a:r>
            <a:endParaRPr lang="ru-RU" sz="48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29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03"/>
                            </p:stCondLst>
                            <p:childTnLst>
                              <p:par>
                                <p:cTn id="14" presetID="19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4426"/>
                                      </p:to>
                                    </p:animClr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4426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1AF322A3-B47F-4BB9-AA66-B38CBF755A33}"/>
              </a:ext>
            </a:extLst>
          </p:cNvPr>
          <p:cNvSpPr/>
          <p:nvPr/>
        </p:nvSpPr>
        <p:spPr>
          <a:xfrm>
            <a:off x="0" y="-13970"/>
            <a:ext cx="12192000" cy="6858000"/>
          </a:xfrm>
          <a:prstGeom prst="rect">
            <a:avLst/>
          </a:prstGeom>
          <a:gradFill>
            <a:gsLst>
              <a:gs pos="0">
                <a:srgbClr val="A7E8FF"/>
              </a:gs>
              <a:gs pos="67000">
                <a:schemeClr val="bg1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DA603FBB-B045-47F1-9208-72DE7443B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C003BE23-8BB7-4B6B-932B-D1927987BE65}"/>
              </a:ext>
            </a:extLst>
          </p:cNvPr>
          <p:cNvSpPr/>
          <p:nvPr/>
        </p:nvSpPr>
        <p:spPr>
          <a:xfrm>
            <a:off x="5555050" y="2952064"/>
            <a:ext cx="334121" cy="953870"/>
          </a:xfrm>
          <a:prstGeom prst="roundRect">
            <a:avLst>
              <a:gd name="adj" fmla="val 7218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16200000" scaled="1"/>
          </a:gra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1A82B880-04ED-48EA-AF95-1E2471F96978}"/>
              </a:ext>
            </a:extLst>
          </p:cNvPr>
          <p:cNvSpPr/>
          <p:nvPr/>
        </p:nvSpPr>
        <p:spPr>
          <a:xfrm>
            <a:off x="722376" y="2353732"/>
            <a:ext cx="4885730" cy="2150534"/>
          </a:xfrm>
          <a:prstGeom prst="roundRect">
            <a:avLst>
              <a:gd name="adj" fmla="val 7218"/>
            </a:avLst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16200000" scaled="1"/>
            <a:tileRect/>
          </a:gra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1D8FDE8-19AB-4732-BB1F-167FD2C34007}"/>
              </a:ext>
            </a:extLst>
          </p:cNvPr>
          <p:cNvSpPr/>
          <p:nvPr/>
        </p:nvSpPr>
        <p:spPr>
          <a:xfrm>
            <a:off x="1048753" y="2633133"/>
            <a:ext cx="509386" cy="1591733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7DA93E72-BAB4-46DD-AEFE-AEBDE5A4C86B}"/>
              </a:ext>
            </a:extLst>
          </p:cNvPr>
          <p:cNvSpPr/>
          <p:nvPr/>
        </p:nvSpPr>
        <p:spPr>
          <a:xfrm>
            <a:off x="4739875" y="2644245"/>
            <a:ext cx="509386" cy="159173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33E2FA1-EAA6-465D-A0F3-69F9A5E4E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99405" l="2556" r="98444">
                        <a14:foregroundMark x1="17889" y1="9167" x2="21333" y2="8810"/>
                        <a14:foregroundMark x1="31556" y1="25119" x2="35000" y2="28929"/>
                        <a14:foregroundMark x1="43222" y1="23929" x2="49222" y2="27619"/>
                        <a14:foregroundMark x1="49222" y1="27619" x2="49889" y2="28690"/>
                        <a14:foregroundMark x1="30333" y1="27976" x2="33778" y2="31786"/>
                        <a14:foregroundMark x1="33889" y1="25833" x2="36000" y2="30119"/>
                        <a14:foregroundMark x1="43667" y1="22500" x2="47444" y2="25000"/>
                        <a14:foregroundMark x1="42444" y1="23452" x2="40333" y2="30595"/>
                        <a14:foregroundMark x1="40333" y1="30595" x2="44444" y2="30952"/>
                        <a14:foregroundMark x1="54667" y1="25595" x2="59222" y2="29167"/>
                        <a14:foregroundMark x1="69111" y1="7976" x2="70222" y2="8214"/>
                        <a14:foregroundMark x1="57667" y1="27500" x2="60222" y2="29048"/>
                        <a14:foregroundMark x1="20111" y1="7976" x2="20889" y2="7976"/>
                        <a14:foregroundMark x1="10556" y1="65238" x2="11111" y2="73810"/>
                        <a14:foregroundMark x1="5111" y1="83810" x2="2556" y2="86667"/>
                        <a14:foregroundMark x1="10444" y1="89881" x2="10111" y2="93333"/>
                        <a14:foregroundMark x1="25556" y1="93214" x2="31444" y2="96548"/>
                        <a14:foregroundMark x1="31444" y1="96548" x2="38000" y2="96905"/>
                        <a14:foregroundMark x1="38000" y1="96905" x2="38889" y2="96548"/>
                        <a14:foregroundMark x1="54333" y1="97262" x2="63000" y2="97976"/>
                        <a14:foregroundMark x1="28444" y1="99167" x2="35000" y2="99405"/>
                        <a14:foregroundMark x1="35000" y1="99405" x2="36667" y2="97619"/>
                        <a14:foregroundMark x1="70000" y1="7738" x2="70778" y2="7738"/>
                        <a14:foregroundMark x1="83333" y1="4881" x2="83111" y2="6071"/>
                        <a14:foregroundMark x1="91667" y1="1667" x2="90111" y2="7381"/>
                        <a14:foregroundMark x1="98444" y1="7976" x2="95333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309566" y="2937933"/>
            <a:ext cx="4284326" cy="3998334"/>
          </a:xfrm>
          <a:custGeom>
            <a:avLst/>
            <a:gdLst>
              <a:gd name="connsiteX0" fmla="*/ 0 w 4284326"/>
              <a:gd name="connsiteY0" fmla="*/ 0 h 3998334"/>
              <a:gd name="connsiteX1" fmla="*/ 4284326 w 4284326"/>
              <a:gd name="connsiteY1" fmla="*/ 0 h 3998334"/>
              <a:gd name="connsiteX2" fmla="*/ 4284326 w 4284326"/>
              <a:gd name="connsiteY2" fmla="*/ 3998334 h 3998334"/>
              <a:gd name="connsiteX3" fmla="*/ 1901909 w 4284326"/>
              <a:gd name="connsiteY3" fmla="*/ 3998334 h 3998334"/>
              <a:gd name="connsiteX4" fmla="*/ 1901909 w 4284326"/>
              <a:gd name="connsiteY4" fmla="*/ 3979800 h 3998334"/>
              <a:gd name="connsiteX5" fmla="*/ 606509 w 4284326"/>
              <a:gd name="connsiteY5" fmla="*/ 3979800 h 3998334"/>
              <a:gd name="connsiteX6" fmla="*/ 606509 w 4284326"/>
              <a:gd name="connsiteY6" fmla="*/ 3998334 h 3998334"/>
              <a:gd name="connsiteX7" fmla="*/ 0 w 4284326"/>
              <a:gd name="connsiteY7" fmla="*/ 3998334 h 399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84326" h="3998334">
                <a:moveTo>
                  <a:pt x="0" y="0"/>
                </a:moveTo>
                <a:lnTo>
                  <a:pt x="4284326" y="0"/>
                </a:lnTo>
                <a:lnTo>
                  <a:pt x="4284326" y="3998334"/>
                </a:lnTo>
                <a:lnTo>
                  <a:pt x="1901909" y="3998334"/>
                </a:lnTo>
                <a:lnTo>
                  <a:pt x="1901909" y="3979800"/>
                </a:lnTo>
                <a:lnTo>
                  <a:pt x="606509" y="3979800"/>
                </a:lnTo>
                <a:lnTo>
                  <a:pt x="606509" y="3998334"/>
                </a:lnTo>
                <a:lnTo>
                  <a:pt x="0" y="39983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4F0BFD69-1764-4DEA-854D-E9ECDBF050CE}"/>
              </a:ext>
            </a:extLst>
          </p:cNvPr>
          <p:cNvSpPr/>
          <p:nvPr/>
        </p:nvSpPr>
        <p:spPr>
          <a:xfrm>
            <a:off x="1041289" y="2626165"/>
            <a:ext cx="543803" cy="160981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C95A8E43-D582-429A-9202-191C538CB365}"/>
              </a:ext>
            </a:extLst>
          </p:cNvPr>
          <p:cNvSpPr/>
          <p:nvPr/>
        </p:nvSpPr>
        <p:spPr>
          <a:xfrm>
            <a:off x="4129181" y="2644245"/>
            <a:ext cx="509386" cy="159173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780A21E5-D376-45D6-8079-15B6CB963F13}"/>
              </a:ext>
            </a:extLst>
          </p:cNvPr>
          <p:cNvSpPr/>
          <p:nvPr/>
        </p:nvSpPr>
        <p:spPr>
          <a:xfrm>
            <a:off x="3518486" y="2644245"/>
            <a:ext cx="509386" cy="159173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00DE7B40-BC7C-4D88-8F8C-26D5FE95FB1F}"/>
              </a:ext>
            </a:extLst>
          </p:cNvPr>
          <p:cNvSpPr/>
          <p:nvPr/>
        </p:nvSpPr>
        <p:spPr>
          <a:xfrm>
            <a:off x="2907791" y="2644245"/>
            <a:ext cx="509386" cy="159173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5CB7561E-B628-423D-BA78-A8D10CD4C6D7}"/>
              </a:ext>
            </a:extLst>
          </p:cNvPr>
          <p:cNvSpPr/>
          <p:nvPr/>
        </p:nvSpPr>
        <p:spPr>
          <a:xfrm>
            <a:off x="2297096" y="2644245"/>
            <a:ext cx="509386" cy="159173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17FED96A-2242-4094-AD91-6CE8B697EF3A}"/>
              </a:ext>
            </a:extLst>
          </p:cNvPr>
          <p:cNvSpPr/>
          <p:nvPr/>
        </p:nvSpPr>
        <p:spPr>
          <a:xfrm>
            <a:off x="1686401" y="2644245"/>
            <a:ext cx="509386" cy="159173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57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j_3081797_ac66e94eb5eefe97bef18bde08c01fff_16178140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7FEFDBA2-3286-4383-8108-74AD8084F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97305"/>
            <a:ext cx="12496800" cy="7376370"/>
          </a:xfrm>
          <a:prstGeom prst="rect">
            <a:avLst/>
          </a:prstGeom>
        </p:spPr>
      </p:pic>
      <p:pic>
        <p:nvPicPr>
          <p:cNvPr id="7" name="Рисунок 6" descr="Изображение выглядит как растение, ли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9C5F7B01-90DD-4984-B0A2-35A8A44C60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078"/>
          <a:stretch/>
        </p:blipFill>
        <p:spPr>
          <a:xfrm>
            <a:off x="7974549" y="5535796"/>
            <a:ext cx="3287353" cy="3046287"/>
          </a:xfrm>
          <a:prstGeom prst="rect">
            <a:avLst/>
          </a:prstGeom>
        </p:spPr>
      </p:pic>
      <p:sp>
        <p:nvSpPr>
          <p:cNvPr id="8" name="Oval 41">
            <a:extLst>
              <a:ext uri="{FF2B5EF4-FFF2-40B4-BE49-F238E27FC236}">
                <a16:creationId xmlns:a16="http://schemas.microsoft.com/office/drawing/2014/main" xmlns="" id="{D3C28AD2-0404-4245-B989-5F76A07AF196}"/>
              </a:ext>
            </a:extLst>
          </p:cNvPr>
          <p:cNvSpPr/>
          <p:nvPr/>
        </p:nvSpPr>
        <p:spPr>
          <a:xfrm>
            <a:off x="797918" y="114190"/>
            <a:ext cx="10596164" cy="10596164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  <a:alpha val="0"/>
                </a:schemeClr>
              </a:gs>
              <a:gs pos="100000">
                <a:schemeClr val="accent5">
                  <a:alpha val="59000"/>
                </a:schemeClr>
              </a:gs>
              <a:gs pos="51000">
                <a:schemeClr val="accent5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38">
            <a:extLst>
              <a:ext uri="{FF2B5EF4-FFF2-40B4-BE49-F238E27FC236}">
                <a16:creationId xmlns:a16="http://schemas.microsoft.com/office/drawing/2014/main" xmlns="" id="{820F35F7-35EB-4F9C-8A5C-5C243D9D863D}"/>
              </a:ext>
            </a:extLst>
          </p:cNvPr>
          <p:cNvSpPr/>
          <p:nvPr/>
        </p:nvSpPr>
        <p:spPr>
          <a:xfrm>
            <a:off x="1853233" y="1207826"/>
            <a:ext cx="8485534" cy="8485534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  <a:alpha val="0"/>
                </a:schemeClr>
              </a:gs>
              <a:gs pos="100000">
                <a:schemeClr val="accent5">
                  <a:alpha val="59000"/>
                </a:schemeClr>
              </a:gs>
              <a:gs pos="51000">
                <a:schemeClr val="accent5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40">
            <a:extLst>
              <a:ext uri="{FF2B5EF4-FFF2-40B4-BE49-F238E27FC236}">
                <a16:creationId xmlns:a16="http://schemas.microsoft.com/office/drawing/2014/main" xmlns="" id="{388870AB-C412-48C7-8870-4786BED55DD2}"/>
              </a:ext>
            </a:extLst>
          </p:cNvPr>
          <p:cNvSpPr/>
          <p:nvPr/>
        </p:nvSpPr>
        <p:spPr>
          <a:xfrm>
            <a:off x="3143495" y="2565885"/>
            <a:ext cx="5905010" cy="5905010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  <a:alpha val="0"/>
                </a:schemeClr>
              </a:gs>
              <a:gs pos="100000">
                <a:schemeClr val="accent5">
                  <a:alpha val="59000"/>
                </a:schemeClr>
              </a:gs>
              <a:gs pos="51000">
                <a:schemeClr val="accent5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2">
            <a:extLst>
              <a:ext uri="{FF2B5EF4-FFF2-40B4-BE49-F238E27FC236}">
                <a16:creationId xmlns:a16="http://schemas.microsoft.com/office/drawing/2014/main" xmlns="" id="{C9E56C2C-212E-4AB2-B3CE-848F053A2085}"/>
              </a:ext>
            </a:extLst>
          </p:cNvPr>
          <p:cNvSpPr/>
          <p:nvPr/>
        </p:nvSpPr>
        <p:spPr>
          <a:xfrm>
            <a:off x="2342477" y="1831458"/>
            <a:ext cx="45719" cy="457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722"/>
          </a:p>
        </p:txBody>
      </p:sp>
      <p:sp>
        <p:nvSpPr>
          <p:cNvPr id="12" name="Oval 3">
            <a:extLst>
              <a:ext uri="{FF2B5EF4-FFF2-40B4-BE49-F238E27FC236}">
                <a16:creationId xmlns:a16="http://schemas.microsoft.com/office/drawing/2014/main" xmlns="" id="{6710AA37-D60F-42E8-A164-2B163DB9E762}"/>
              </a:ext>
            </a:extLst>
          </p:cNvPr>
          <p:cNvSpPr/>
          <p:nvPr/>
        </p:nvSpPr>
        <p:spPr>
          <a:xfrm flipH="1" flipV="1">
            <a:off x="1193525" y="5531044"/>
            <a:ext cx="45719" cy="457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722"/>
          </a:p>
        </p:txBody>
      </p:sp>
      <p:sp>
        <p:nvSpPr>
          <p:cNvPr id="14" name="Oval 4">
            <a:extLst>
              <a:ext uri="{FF2B5EF4-FFF2-40B4-BE49-F238E27FC236}">
                <a16:creationId xmlns:a16="http://schemas.microsoft.com/office/drawing/2014/main" xmlns="" id="{AAD1C8B4-2A30-4FC7-95F9-A5695E776F2D}"/>
              </a:ext>
            </a:extLst>
          </p:cNvPr>
          <p:cNvSpPr/>
          <p:nvPr/>
        </p:nvSpPr>
        <p:spPr>
          <a:xfrm flipV="1">
            <a:off x="7749938" y="1271297"/>
            <a:ext cx="45719" cy="457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722"/>
          </a:p>
        </p:txBody>
      </p:sp>
      <p:sp>
        <p:nvSpPr>
          <p:cNvPr id="15" name="Oval 5">
            <a:extLst>
              <a:ext uri="{FF2B5EF4-FFF2-40B4-BE49-F238E27FC236}">
                <a16:creationId xmlns:a16="http://schemas.microsoft.com/office/drawing/2014/main" xmlns="" id="{9CA0C922-59A6-46A5-B6AA-F59E48DFD50A}"/>
              </a:ext>
            </a:extLst>
          </p:cNvPr>
          <p:cNvSpPr/>
          <p:nvPr/>
        </p:nvSpPr>
        <p:spPr>
          <a:xfrm flipV="1">
            <a:off x="8920342" y="2971947"/>
            <a:ext cx="45719" cy="457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722"/>
          </a:p>
        </p:txBody>
      </p:sp>
      <p:sp>
        <p:nvSpPr>
          <p:cNvPr id="16" name="Oval 6">
            <a:extLst>
              <a:ext uri="{FF2B5EF4-FFF2-40B4-BE49-F238E27FC236}">
                <a16:creationId xmlns:a16="http://schemas.microsoft.com/office/drawing/2014/main" xmlns="" id="{CF990A84-82C8-4F6C-85B3-7BD63D78A058}"/>
              </a:ext>
            </a:extLst>
          </p:cNvPr>
          <p:cNvSpPr/>
          <p:nvPr/>
        </p:nvSpPr>
        <p:spPr>
          <a:xfrm flipV="1">
            <a:off x="5638526" y="3017666"/>
            <a:ext cx="45719" cy="457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722"/>
          </a:p>
        </p:txBody>
      </p:sp>
      <p:sp>
        <p:nvSpPr>
          <p:cNvPr id="17" name="Oval 7">
            <a:extLst>
              <a:ext uri="{FF2B5EF4-FFF2-40B4-BE49-F238E27FC236}">
                <a16:creationId xmlns:a16="http://schemas.microsoft.com/office/drawing/2014/main" xmlns="" id="{A175A00D-87C3-4391-9A53-4AC24100CD67}"/>
              </a:ext>
            </a:extLst>
          </p:cNvPr>
          <p:cNvSpPr/>
          <p:nvPr/>
        </p:nvSpPr>
        <p:spPr>
          <a:xfrm>
            <a:off x="10158846" y="1351984"/>
            <a:ext cx="52046" cy="520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722"/>
          </a:p>
        </p:txBody>
      </p:sp>
      <p:sp>
        <p:nvSpPr>
          <p:cNvPr id="19" name="Oval 8">
            <a:extLst>
              <a:ext uri="{FF2B5EF4-FFF2-40B4-BE49-F238E27FC236}">
                <a16:creationId xmlns:a16="http://schemas.microsoft.com/office/drawing/2014/main" xmlns="" id="{B1410BE5-BA92-4A94-9D17-6BBF2080B43B}"/>
              </a:ext>
            </a:extLst>
          </p:cNvPr>
          <p:cNvSpPr/>
          <p:nvPr/>
        </p:nvSpPr>
        <p:spPr>
          <a:xfrm>
            <a:off x="5579580" y="5057230"/>
            <a:ext cx="50908" cy="509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722"/>
          </a:p>
        </p:txBody>
      </p:sp>
      <p:sp>
        <p:nvSpPr>
          <p:cNvPr id="20" name="Oval 9">
            <a:extLst>
              <a:ext uri="{FF2B5EF4-FFF2-40B4-BE49-F238E27FC236}">
                <a16:creationId xmlns:a16="http://schemas.microsoft.com/office/drawing/2014/main" xmlns="" id="{A576CF75-DC75-4E9C-B44E-D515A2084338}"/>
              </a:ext>
            </a:extLst>
          </p:cNvPr>
          <p:cNvSpPr/>
          <p:nvPr/>
        </p:nvSpPr>
        <p:spPr>
          <a:xfrm>
            <a:off x="7735114" y="5320271"/>
            <a:ext cx="45719" cy="457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722"/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xmlns="" id="{D272A09B-D2F2-4DF0-85C7-3B3237D3BDAD}"/>
              </a:ext>
            </a:extLst>
          </p:cNvPr>
          <p:cNvSpPr/>
          <p:nvPr/>
        </p:nvSpPr>
        <p:spPr>
          <a:xfrm flipV="1">
            <a:off x="10663209" y="5485163"/>
            <a:ext cx="45719" cy="457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722"/>
          </a:p>
        </p:txBody>
      </p:sp>
      <p:sp>
        <p:nvSpPr>
          <p:cNvPr id="23" name="Oval 11">
            <a:extLst>
              <a:ext uri="{FF2B5EF4-FFF2-40B4-BE49-F238E27FC236}">
                <a16:creationId xmlns:a16="http://schemas.microsoft.com/office/drawing/2014/main" xmlns="" id="{79C90629-72E1-43FE-9785-1EE721370676}"/>
              </a:ext>
            </a:extLst>
          </p:cNvPr>
          <p:cNvSpPr/>
          <p:nvPr/>
        </p:nvSpPr>
        <p:spPr>
          <a:xfrm flipV="1">
            <a:off x="3979341" y="1332288"/>
            <a:ext cx="45719" cy="457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722"/>
          </a:p>
        </p:txBody>
      </p:sp>
      <p:sp>
        <p:nvSpPr>
          <p:cNvPr id="24" name="Trapezoid 96">
            <a:extLst>
              <a:ext uri="{FF2B5EF4-FFF2-40B4-BE49-F238E27FC236}">
                <a16:creationId xmlns:a16="http://schemas.microsoft.com/office/drawing/2014/main" xmlns="" id="{2528C650-1ECE-4CC9-9CDE-DCB7118E7BD1}"/>
              </a:ext>
            </a:extLst>
          </p:cNvPr>
          <p:cNvSpPr/>
          <p:nvPr/>
        </p:nvSpPr>
        <p:spPr>
          <a:xfrm>
            <a:off x="3947584" y="2734921"/>
            <a:ext cx="4356214" cy="4260064"/>
          </a:xfrm>
          <a:custGeom>
            <a:avLst/>
            <a:gdLst>
              <a:gd name="connsiteX0" fmla="*/ 0 w 1825108"/>
              <a:gd name="connsiteY0" fmla="*/ 6737120 h 6737120"/>
              <a:gd name="connsiteX1" fmla="*/ 456277 w 1825108"/>
              <a:gd name="connsiteY1" fmla="*/ 0 h 6737120"/>
              <a:gd name="connsiteX2" fmla="*/ 1368831 w 1825108"/>
              <a:gd name="connsiteY2" fmla="*/ 0 h 6737120"/>
              <a:gd name="connsiteX3" fmla="*/ 1825108 w 1825108"/>
              <a:gd name="connsiteY3" fmla="*/ 6737120 h 6737120"/>
              <a:gd name="connsiteX4" fmla="*/ 0 w 1825108"/>
              <a:gd name="connsiteY4" fmla="*/ 6737120 h 6737120"/>
              <a:gd name="connsiteX0" fmla="*/ 0 w 1825108"/>
              <a:gd name="connsiteY0" fmla="*/ 6737120 h 6737120"/>
              <a:gd name="connsiteX1" fmla="*/ 456277 w 1825108"/>
              <a:gd name="connsiteY1" fmla="*/ 0 h 6737120"/>
              <a:gd name="connsiteX2" fmla="*/ 1368831 w 1825108"/>
              <a:gd name="connsiteY2" fmla="*/ 0 h 6737120"/>
              <a:gd name="connsiteX3" fmla="*/ 1825108 w 1825108"/>
              <a:gd name="connsiteY3" fmla="*/ 6737120 h 6737120"/>
              <a:gd name="connsiteX4" fmla="*/ 0 w 1825108"/>
              <a:gd name="connsiteY4" fmla="*/ 6737120 h 6737120"/>
              <a:gd name="connsiteX0" fmla="*/ 0 w 2358508"/>
              <a:gd name="connsiteY0" fmla="*/ 6737120 h 6737120"/>
              <a:gd name="connsiteX1" fmla="*/ 456277 w 2358508"/>
              <a:gd name="connsiteY1" fmla="*/ 0 h 6737120"/>
              <a:gd name="connsiteX2" fmla="*/ 1368831 w 2358508"/>
              <a:gd name="connsiteY2" fmla="*/ 0 h 6737120"/>
              <a:gd name="connsiteX3" fmla="*/ 2358508 w 2358508"/>
              <a:gd name="connsiteY3" fmla="*/ 6699020 h 6737120"/>
              <a:gd name="connsiteX4" fmla="*/ 0 w 2358508"/>
              <a:gd name="connsiteY4" fmla="*/ 6737120 h 6737120"/>
              <a:gd name="connsiteX0" fmla="*/ 0 w 2777608"/>
              <a:gd name="connsiteY0" fmla="*/ 6737120 h 6737120"/>
              <a:gd name="connsiteX1" fmla="*/ 456277 w 2777608"/>
              <a:gd name="connsiteY1" fmla="*/ 0 h 6737120"/>
              <a:gd name="connsiteX2" fmla="*/ 1368831 w 2777608"/>
              <a:gd name="connsiteY2" fmla="*/ 0 h 6737120"/>
              <a:gd name="connsiteX3" fmla="*/ 2777608 w 2777608"/>
              <a:gd name="connsiteY3" fmla="*/ 6699020 h 6737120"/>
              <a:gd name="connsiteX4" fmla="*/ 0 w 2777608"/>
              <a:gd name="connsiteY4" fmla="*/ 6737120 h 6737120"/>
              <a:gd name="connsiteX0" fmla="*/ 0 w 3463408"/>
              <a:gd name="connsiteY0" fmla="*/ 6679970 h 6699020"/>
              <a:gd name="connsiteX1" fmla="*/ 1142077 w 3463408"/>
              <a:gd name="connsiteY1" fmla="*/ 0 h 6699020"/>
              <a:gd name="connsiteX2" fmla="*/ 2054631 w 3463408"/>
              <a:gd name="connsiteY2" fmla="*/ 0 h 6699020"/>
              <a:gd name="connsiteX3" fmla="*/ 3463408 w 3463408"/>
              <a:gd name="connsiteY3" fmla="*/ 6699020 h 6699020"/>
              <a:gd name="connsiteX4" fmla="*/ 0 w 3463408"/>
              <a:gd name="connsiteY4" fmla="*/ 6679970 h 6699020"/>
              <a:gd name="connsiteX0" fmla="*/ 0 w 3653908"/>
              <a:gd name="connsiteY0" fmla="*/ 6699020 h 6699020"/>
              <a:gd name="connsiteX1" fmla="*/ 1332577 w 3653908"/>
              <a:gd name="connsiteY1" fmla="*/ 0 h 6699020"/>
              <a:gd name="connsiteX2" fmla="*/ 2245131 w 3653908"/>
              <a:gd name="connsiteY2" fmla="*/ 0 h 6699020"/>
              <a:gd name="connsiteX3" fmla="*/ 3653908 w 3653908"/>
              <a:gd name="connsiteY3" fmla="*/ 6699020 h 6699020"/>
              <a:gd name="connsiteX4" fmla="*/ 0 w 3653908"/>
              <a:gd name="connsiteY4" fmla="*/ 6699020 h 6699020"/>
              <a:gd name="connsiteX0" fmla="*/ 0 w 3825358"/>
              <a:gd name="connsiteY0" fmla="*/ 6699020 h 6737120"/>
              <a:gd name="connsiteX1" fmla="*/ 1332577 w 3825358"/>
              <a:gd name="connsiteY1" fmla="*/ 0 h 6737120"/>
              <a:gd name="connsiteX2" fmla="*/ 2245131 w 3825358"/>
              <a:gd name="connsiteY2" fmla="*/ 0 h 6737120"/>
              <a:gd name="connsiteX3" fmla="*/ 3825358 w 3825358"/>
              <a:gd name="connsiteY3" fmla="*/ 6737120 h 6737120"/>
              <a:gd name="connsiteX4" fmla="*/ 0 w 3825358"/>
              <a:gd name="connsiteY4" fmla="*/ 6699020 h 6737120"/>
              <a:gd name="connsiteX0" fmla="*/ 0 w 3863458"/>
              <a:gd name="connsiteY0" fmla="*/ 6794270 h 6794270"/>
              <a:gd name="connsiteX1" fmla="*/ 1370677 w 3863458"/>
              <a:gd name="connsiteY1" fmla="*/ 0 h 6794270"/>
              <a:gd name="connsiteX2" fmla="*/ 2283231 w 3863458"/>
              <a:gd name="connsiteY2" fmla="*/ 0 h 6794270"/>
              <a:gd name="connsiteX3" fmla="*/ 3863458 w 3863458"/>
              <a:gd name="connsiteY3" fmla="*/ 6737120 h 6794270"/>
              <a:gd name="connsiteX4" fmla="*/ 0 w 3863458"/>
              <a:gd name="connsiteY4" fmla="*/ 6794270 h 6794270"/>
              <a:gd name="connsiteX0" fmla="*/ 0 w 4055963"/>
              <a:gd name="connsiteY0" fmla="*/ 6768571 h 6768571"/>
              <a:gd name="connsiteX1" fmla="*/ 1563182 w 4055963"/>
              <a:gd name="connsiteY1" fmla="*/ 0 h 6768571"/>
              <a:gd name="connsiteX2" fmla="*/ 2475736 w 4055963"/>
              <a:gd name="connsiteY2" fmla="*/ 0 h 6768571"/>
              <a:gd name="connsiteX3" fmla="*/ 4055963 w 4055963"/>
              <a:gd name="connsiteY3" fmla="*/ 6737120 h 6768571"/>
              <a:gd name="connsiteX4" fmla="*/ 0 w 4055963"/>
              <a:gd name="connsiteY4" fmla="*/ 6768571 h 6768571"/>
              <a:gd name="connsiteX0" fmla="*/ 0 w 4055963"/>
              <a:gd name="connsiteY0" fmla="*/ 6768571 h 6768571"/>
              <a:gd name="connsiteX1" fmla="*/ 1600053 w 4055963"/>
              <a:gd name="connsiteY1" fmla="*/ 0 h 6768571"/>
              <a:gd name="connsiteX2" fmla="*/ 2475736 w 4055963"/>
              <a:gd name="connsiteY2" fmla="*/ 0 h 6768571"/>
              <a:gd name="connsiteX3" fmla="*/ 4055963 w 4055963"/>
              <a:gd name="connsiteY3" fmla="*/ 6737120 h 6768571"/>
              <a:gd name="connsiteX4" fmla="*/ 0 w 4055963"/>
              <a:gd name="connsiteY4" fmla="*/ 6768571 h 6768571"/>
              <a:gd name="connsiteX0" fmla="*/ 0 w 4055963"/>
              <a:gd name="connsiteY0" fmla="*/ 6768571 h 6768571"/>
              <a:gd name="connsiteX1" fmla="*/ 1585305 w 4055963"/>
              <a:gd name="connsiteY1" fmla="*/ 0 h 6768571"/>
              <a:gd name="connsiteX2" fmla="*/ 2475736 w 4055963"/>
              <a:gd name="connsiteY2" fmla="*/ 0 h 6768571"/>
              <a:gd name="connsiteX3" fmla="*/ 4055963 w 4055963"/>
              <a:gd name="connsiteY3" fmla="*/ 6737120 h 6768571"/>
              <a:gd name="connsiteX4" fmla="*/ 0 w 4055963"/>
              <a:gd name="connsiteY4" fmla="*/ 6768571 h 6768571"/>
              <a:gd name="connsiteX0" fmla="*/ 0 w 4219736"/>
              <a:gd name="connsiteY0" fmla="*/ 6768571 h 6824575"/>
              <a:gd name="connsiteX1" fmla="*/ 1585305 w 4219736"/>
              <a:gd name="connsiteY1" fmla="*/ 0 h 6824575"/>
              <a:gd name="connsiteX2" fmla="*/ 2475736 w 4219736"/>
              <a:gd name="connsiteY2" fmla="*/ 0 h 6824575"/>
              <a:gd name="connsiteX3" fmla="*/ 4219736 w 4219736"/>
              <a:gd name="connsiteY3" fmla="*/ 6824575 h 6824575"/>
              <a:gd name="connsiteX4" fmla="*/ 0 w 4219736"/>
              <a:gd name="connsiteY4" fmla="*/ 6768571 h 6824575"/>
              <a:gd name="connsiteX0" fmla="*/ 0 w 4356214"/>
              <a:gd name="connsiteY0" fmla="*/ 6812299 h 6824575"/>
              <a:gd name="connsiteX1" fmla="*/ 1721783 w 4356214"/>
              <a:gd name="connsiteY1" fmla="*/ 0 h 6824575"/>
              <a:gd name="connsiteX2" fmla="*/ 2612214 w 4356214"/>
              <a:gd name="connsiteY2" fmla="*/ 0 h 6824575"/>
              <a:gd name="connsiteX3" fmla="*/ 4356214 w 4356214"/>
              <a:gd name="connsiteY3" fmla="*/ 6824575 h 6824575"/>
              <a:gd name="connsiteX4" fmla="*/ 0 w 4356214"/>
              <a:gd name="connsiteY4" fmla="*/ 6812299 h 682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6214" h="6824575">
                <a:moveTo>
                  <a:pt x="0" y="6812299"/>
                </a:moveTo>
                <a:lnTo>
                  <a:pt x="1721783" y="0"/>
                </a:lnTo>
                <a:lnTo>
                  <a:pt x="2612214" y="0"/>
                </a:lnTo>
                <a:lnTo>
                  <a:pt x="4356214" y="6824575"/>
                </a:lnTo>
                <a:lnTo>
                  <a:pt x="0" y="6812299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accent5">
                  <a:alpha val="59000"/>
                </a:schemeClr>
              </a:gs>
              <a:gs pos="56000">
                <a:srgbClr val="CAE1F3">
                  <a:lumMod val="94000"/>
                  <a:alpha val="35000"/>
                </a:srgbClr>
              </a:gs>
            </a:gsLst>
            <a:lin ang="2700000" scaled="1"/>
            <a:tileRect/>
          </a:gradFill>
          <a:ln>
            <a:noFill/>
          </a:ln>
          <a:effectLst>
            <a:glow rad="63500">
              <a:schemeClr val="bg1">
                <a:alpha val="40000"/>
              </a:schemeClr>
            </a:glow>
            <a:outerShdw blurRad="292100" sx="102000" sy="102000" algn="ctr" rotWithShape="0">
              <a:srgbClr val="F32A76">
                <a:alpha val="35000"/>
              </a:srgb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2" name="Oval 158">
            <a:extLst>
              <a:ext uri="{FF2B5EF4-FFF2-40B4-BE49-F238E27FC236}">
                <a16:creationId xmlns:a16="http://schemas.microsoft.com/office/drawing/2014/main" xmlns="" id="{8174F5B1-EACC-430E-8496-F7280BF937D9}"/>
              </a:ext>
            </a:extLst>
          </p:cNvPr>
          <p:cNvSpPr/>
          <p:nvPr/>
        </p:nvSpPr>
        <p:spPr>
          <a:xfrm>
            <a:off x="3442927" y="2701758"/>
            <a:ext cx="217955" cy="217955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accent1">
                  <a:alpha val="1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850900" sx="102000" sy="102000" algn="ctr" rotWithShape="0">
              <a:srgbClr val="00B0F0"/>
            </a:outerShdw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Рисунок 24" descr="Изображение выглядит как растение, ли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2E1CD2D6-C322-477A-84A5-C5D4B9DBBD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9334" y="5391779"/>
            <a:ext cx="4570721" cy="304628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9EA42D5-4C1B-41A2-B0C5-098C5BC533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8377" y="3940166"/>
            <a:ext cx="3987130" cy="261541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B22D028D-13EC-47D4-B857-A0A8DBEDB802}"/>
              </a:ext>
            </a:extLst>
          </p:cNvPr>
          <p:cNvSpPr txBox="1"/>
          <p:nvPr/>
        </p:nvSpPr>
        <p:spPr>
          <a:xfrm>
            <a:off x="393480" y="3768564"/>
            <a:ext cx="11464422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80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КОНЕЦ</a:t>
            </a:r>
            <a:endParaRPr lang="ru-RU" sz="8000" b="1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1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repeatCount="indefinite" accel="46000" decel="54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40" dur="2500" fill="hold"/>
                                        <p:tgtEl>
                                          <p:spTgt spid="9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ccel="46000" decel="54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46" dur="23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repeatCount="indefinite" accel="46000" decel="54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52" dur="2750" fill="hold"/>
                                        <p:tgtEl>
                                          <p:spTgt spid="8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j_3081672_ac66e94eb5eefe97bef18bde08c01fff_16178136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animMotion origin="layout" path="M -4.16667E-6 3.7037E-6 L 0.00378 -0.3967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98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3598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4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3598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xit" presetSubtype="544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3" presetClass="exit" presetSubtype="544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4" grpId="1" animBg="1"/>
      <p:bldP spid="32" grpId="0" animBg="1"/>
      <p:bldP spid="33" grpId="0"/>
      <p:bldP spid="3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3A17C493-986A-405C-A9C3-354098FC5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4945" y="0"/>
            <a:ext cx="12258675" cy="689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C284F4C-4EAE-4D53-AECC-66674536B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555" y="687121"/>
            <a:ext cx="1668149" cy="166814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3DC91DD-CE23-437E-BCA0-D23AC02BA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7053" y="1384113"/>
            <a:ext cx="7115479" cy="407056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95A0A84F-9DE9-4D5C-AEC7-C057DD540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588274">
            <a:off x="-1962797" y="680794"/>
            <a:ext cx="1467853" cy="146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B15C8DE6-0CEF-4548-A991-2E4D668D2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944233" flipH="1">
            <a:off x="12508536" y="5464073"/>
            <a:ext cx="2329584" cy="165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xmlns="" id="{E8819569-E80E-4A1C-8C38-BCD916901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645896">
            <a:off x="12883468" y="2032154"/>
            <a:ext cx="2210941" cy="192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5B00DC6F-0DEC-41E0-9AD0-812C62778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746027">
            <a:off x="770341" y="-1641553"/>
            <a:ext cx="1424426" cy="143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3D4DFC7-62BA-400E-9AA5-4FBA4A5D720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496" y="4976950"/>
            <a:ext cx="1888413" cy="16522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C6E090F-11B7-43E4-9068-1E415461AF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00621" y="3447752"/>
            <a:ext cx="2264344" cy="22643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A44198F-D7E9-46A3-8D67-1156ED6C2B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06473" y="4318525"/>
            <a:ext cx="664522" cy="65842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F627CEFE-0B3F-4C06-838C-A7DF72566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2894" y="836474"/>
            <a:ext cx="902286" cy="65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xmlns="" id="{CAB583E0-3470-4F00-BA46-82B7D5E51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5832" y="5327733"/>
            <a:ext cx="961783" cy="96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61F14278-480F-4CDA-8068-C201B25E76A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80" b="91955" l="9981" r="89923">
                        <a14:foregroundMark x1="70154" y1="91141" x2="70154" y2="91955"/>
                        <a14:foregroundMark x1="42418" y1="39206" x2="41939" y2="39613"/>
                        <a14:foregroundMark x1="69386" y1="52546" x2="72841" y2="57230"/>
                        <a14:foregroundMark x1="23129" y1="20978" x2="23129" y2="20978"/>
                        <a14:foregroundMark x1="25720" y1="18534" x2="25720" y2="18534"/>
                        <a14:foregroundMark x1="27447" y1="16395" x2="27447" y2="16395"/>
                        <a14:foregroundMark x1="38388" y1="11202" x2="42131" y2="17210"/>
                        <a14:foregroundMark x1="26679" y1="17617" x2="26679" y2="17617"/>
                        <a14:foregroundMark x1="38580" y1="10896" x2="38580" y2="12220"/>
                        <a14:foregroundMark x1="33205" y1="10896" x2="33397" y2="11100"/>
                        <a14:foregroundMark x1="34261" y1="11609" x2="36948" y2="11813"/>
                        <a14:foregroundMark x1="29655" y1="14460" x2="32630" y2="13646"/>
                        <a14:foregroundMark x1="31286" y1="13238" x2="33397" y2="12424"/>
                        <a14:foregroundMark x1="34453" y1="11405" x2="36564" y2="11405"/>
                        <a14:foregroundMark x1="36564" y1="11405" x2="37140" y2="11202"/>
                        <a14:foregroundMark x1="37716" y1="11303" x2="33109" y2="11100"/>
                        <a14:foregroundMark x1="32821" y1="11813" x2="27447" y2="17923"/>
                        <a14:foregroundMark x1="38484" y1="11405" x2="33973" y2="12016"/>
                        <a14:foregroundMark x1="32246" y1="11507" x2="27543" y2="21589"/>
                        <a14:foregroundMark x1="27831" y1="15784" x2="25816" y2="18432"/>
                        <a14:foregroundMark x1="38772" y1="11507" x2="32342" y2="11405"/>
                        <a14:foregroundMark x1="37524" y1="10896" x2="34453" y2="11711"/>
                        <a14:foregroundMark x1="35797" y1="11303" x2="33205" y2="13951"/>
                        <a14:foregroundMark x1="36948" y1="41752" x2="34453" y2="44807"/>
                        <a14:backgroundMark x1="34357" y1="72811" x2="34357" y2="72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451856" y="836474"/>
            <a:ext cx="873976" cy="82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0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1.23633 -0.03912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10" y="-1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455 0.05787 L -0.30976 -0.25278 C -0.3733 -0.32153 -0.47265 -0.37384 -0.57838 -0.40023 C -0.69869 -0.43032 -0.79765 -0.42708 -0.86862 -0.39282 L -1.20963 -0.24236 " pathEditMode="relative" rAng="480000" ptsTypes="AAAAA">
                                      <p:cBhvr>
                                        <p:cTn id="8" dur="2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6" y="-3044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6 -2.59259E-6 L -1.27631 0.00301 " pathEditMode="relative" rAng="0" ptsTypes="AA">
                                      <p:cBhvr>
                                        <p:cTn id="10" dur="30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15" y="1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7.40741E-7 L 0.67214 1.33449 " pathEditMode="relative" rAng="0" ptsTypes="AA">
                                      <p:cBhvr>
                                        <p:cTn id="12" dur="20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07" y="6671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95 -0.18033 C 0.2181 -0.18033 0.29218 -0.10139 0.29218 -0.00348 C 0.29218 0.09398 0.2181 0.17384 0.12695 0.17384 C 0.03567 0.17384 -0.03815 0.09398 -0.03815 -0.00348 C -0.03815 -0.10139 0.03567 -0.18033 0.12695 -0.18033 Z " pathEditMode="relative" rAng="0" ptsTypes="AAAAA">
                                      <p:cBhvr>
                                        <p:cTn id="14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70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C -2.70833E-6 0.0331 0.02696 0.05995 0.06003 0.05995 C 0.09896 0.05995 0.11302 0.03009 0.11901 0.01203 L 0.125 -0.01204 C 0.13099 -0.0301 0.14597 -0.05996 0.18998 -0.05996 C 0.21797 -0.05996 0.25 -0.0331 0.25 2.59259E-6 C 0.25 0.0331 0.21797 0.05995 0.18998 0.05995 C 0.14597 0.05995 0.13099 0.03009 0.125 0.01203 L 0.11901 -0.01204 C 0.11302 -0.0301 0.09896 -0.05996 0.06003 -0.05996 C 0.02696 -0.05996 -2.70833E-6 -0.0331 -2.70833E-6 2.59259E-6 Z " pathEditMode="relative" rAng="0" ptsTypes="AAAAAAAAAAA">
                                      <p:cBhvr>
                                        <p:cTn id="16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919 -0.11643 C -0.06758 -0.11643 -0.00924 -0.03032 -0.00924 0.07639 C -0.00924 0.18287 -0.06758 0.27037 -0.13919 0.27037 C -0.21094 0.27037 -0.26888 0.18287 -0.26888 0.07639 C -0.26888 -0.03032 -0.21094 -0.11643 -0.13919 -0.11643 Z " pathEditMode="relative" rAng="0" ptsTypes="AAAAA">
                                      <p:cBhvr>
                                        <p:cTn id="18" dur="2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32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C -8.33333E-7 0.0331 0.02695 0.05995 0.06003 0.05995 C 0.09896 0.05995 0.11302 0.03009 0.11901 0.01204 L 0.125 -0.01204 C 0.13099 -0.03009 0.14596 -0.05995 0.18997 -0.05995 C 0.21797 -0.05995 0.25 -0.0331 0.25 -7.40741E-7 C 0.25 0.0331 0.21797 0.05995 0.18997 0.05995 C 0.14596 0.05995 0.13099 0.03009 0.125 0.01204 L 0.11901 -0.01204 C 0.11302 -0.03009 0.09896 -0.05995 0.06003 -0.05995 C 0.02695 -0.05995 -8.33333E-7 -0.0331 -8.33333E-7 -7.40741E-7 Z " pathEditMode="relative" rAng="0" ptsTypes="AAAAAAAAAAA">
                                      <p:cBhvr>
                                        <p:cTn id="20" dur="2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C6C0C51-4D58-42E8-BD3B-0FFE6792EF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497305"/>
            <a:ext cx="12496800" cy="737637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FCB9F20-31B4-41CD-B8ED-31166BCF2F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274" y="2059787"/>
            <a:ext cx="7614564" cy="4999153"/>
          </a:xfrm>
          <a:prstGeom prst="rect">
            <a:avLst/>
          </a:prstGeom>
        </p:spPr>
      </p:pic>
      <p:pic>
        <p:nvPicPr>
          <p:cNvPr id="3" name="меня зовут">
            <a:hlinkClick r:id="" action="ppaction://media"/>
            <a:extLst>
              <a:ext uri="{FF2B5EF4-FFF2-40B4-BE49-F238E27FC236}">
                <a16:creationId xmlns:a16="http://schemas.microsoft.com/office/drawing/2014/main" xmlns="" id="{2AB273C2-9A9D-45AB-949C-7050800C36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55664" y="6357718"/>
            <a:ext cx="406400" cy="406400"/>
          </a:xfrm>
          <a:prstGeom prst="rect">
            <a:avLst/>
          </a:prstGeom>
        </p:spPr>
      </p:pic>
      <p:pic>
        <p:nvPicPr>
          <p:cNvPr id="4" name="много">
            <a:hlinkClick r:id="" action="ppaction://media"/>
            <a:extLst>
              <a:ext uri="{FF2B5EF4-FFF2-40B4-BE49-F238E27FC236}">
                <a16:creationId xmlns:a16="http://schemas.microsoft.com/office/drawing/2014/main" xmlns="" id="{9A02C706-20F4-4279-B837-E78E4AB6C90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24663" y="6379796"/>
            <a:ext cx="406400" cy="4064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B1656DF-2AAC-4548-9941-71D56FAB158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7176595" y="2858677"/>
            <a:ext cx="4279763" cy="3999323"/>
          </a:xfrm>
          <a:custGeom>
            <a:avLst/>
            <a:gdLst>
              <a:gd name="connsiteX0" fmla="*/ 0 w 4279763"/>
              <a:gd name="connsiteY0" fmla="*/ 0 h 3999323"/>
              <a:gd name="connsiteX1" fmla="*/ 4279763 w 4279763"/>
              <a:gd name="connsiteY1" fmla="*/ 0 h 3999323"/>
              <a:gd name="connsiteX2" fmla="*/ 4279763 w 4279763"/>
              <a:gd name="connsiteY2" fmla="*/ 3999323 h 3999323"/>
              <a:gd name="connsiteX3" fmla="*/ 2139881 w 4279763"/>
              <a:gd name="connsiteY3" fmla="*/ 3999323 h 3999323"/>
              <a:gd name="connsiteX4" fmla="*/ 2139881 w 4279763"/>
              <a:gd name="connsiteY4" fmla="*/ 3976463 h 3999323"/>
              <a:gd name="connsiteX5" fmla="*/ 768281 w 4279763"/>
              <a:gd name="connsiteY5" fmla="*/ 3976463 h 3999323"/>
              <a:gd name="connsiteX6" fmla="*/ 768281 w 4279763"/>
              <a:gd name="connsiteY6" fmla="*/ 3999323 h 3999323"/>
              <a:gd name="connsiteX7" fmla="*/ 0 w 4279763"/>
              <a:gd name="connsiteY7" fmla="*/ 3999323 h 399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79763" h="3999323">
                <a:moveTo>
                  <a:pt x="0" y="0"/>
                </a:moveTo>
                <a:lnTo>
                  <a:pt x="4279763" y="0"/>
                </a:lnTo>
                <a:lnTo>
                  <a:pt x="4279763" y="3999323"/>
                </a:lnTo>
                <a:lnTo>
                  <a:pt x="2139881" y="3999323"/>
                </a:lnTo>
                <a:lnTo>
                  <a:pt x="2139881" y="3976463"/>
                </a:lnTo>
                <a:lnTo>
                  <a:pt x="768281" y="3976463"/>
                </a:lnTo>
                <a:lnTo>
                  <a:pt x="768281" y="3999323"/>
                </a:lnTo>
                <a:lnTo>
                  <a:pt x="0" y="3999323"/>
                </a:lnTo>
                <a:close/>
              </a:path>
            </a:pathLst>
          </a:custGeom>
        </p:spPr>
      </p:pic>
      <p:pic>
        <p:nvPicPr>
          <p:cNvPr id="11" name="Рисунок 10" descr="Изображение выглядит как растение, ли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A34FD7A8-1B02-4187-B7F8-D4C429C2AA0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0013" y="5247750"/>
            <a:ext cx="4570721" cy="304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81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сигнал тревог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1AF322A3-B47F-4BB9-AA66-B38CBF755A33}"/>
              </a:ext>
            </a:extLst>
          </p:cNvPr>
          <p:cNvSpPr/>
          <p:nvPr/>
        </p:nvSpPr>
        <p:spPr>
          <a:xfrm>
            <a:off x="0" y="-13970"/>
            <a:ext cx="12192000" cy="6858000"/>
          </a:xfrm>
          <a:prstGeom prst="rect">
            <a:avLst/>
          </a:prstGeom>
          <a:gradFill>
            <a:gsLst>
              <a:gs pos="0">
                <a:srgbClr val="A7E8FF"/>
              </a:gs>
              <a:gs pos="67000">
                <a:schemeClr val="bg1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DA603FBB-B045-47F1-9208-72DE7443B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C003BE23-8BB7-4B6B-932B-D1927987BE65}"/>
              </a:ext>
            </a:extLst>
          </p:cNvPr>
          <p:cNvSpPr/>
          <p:nvPr/>
        </p:nvSpPr>
        <p:spPr>
          <a:xfrm>
            <a:off x="5555050" y="2952064"/>
            <a:ext cx="334121" cy="953870"/>
          </a:xfrm>
          <a:prstGeom prst="roundRect">
            <a:avLst>
              <a:gd name="adj" fmla="val 7218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16200000" scaled="1"/>
          </a:gra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1A82B880-04ED-48EA-AF95-1E2471F96978}"/>
              </a:ext>
            </a:extLst>
          </p:cNvPr>
          <p:cNvSpPr/>
          <p:nvPr/>
        </p:nvSpPr>
        <p:spPr>
          <a:xfrm>
            <a:off x="740664" y="2353732"/>
            <a:ext cx="4867442" cy="2150534"/>
          </a:xfrm>
          <a:prstGeom prst="roundRect">
            <a:avLst>
              <a:gd name="adj" fmla="val 7218"/>
            </a:avLst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16200000" scaled="1"/>
            <a:tileRect/>
          </a:gra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1D8FDE8-19AB-4732-BB1F-167FD2C34007}"/>
              </a:ext>
            </a:extLst>
          </p:cNvPr>
          <p:cNvSpPr/>
          <p:nvPr/>
        </p:nvSpPr>
        <p:spPr>
          <a:xfrm>
            <a:off x="1048753" y="2633133"/>
            <a:ext cx="509386" cy="1591733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732D27E-F5CB-4038-83BE-B3C08919164E}"/>
              </a:ext>
            </a:extLst>
          </p:cNvPr>
          <p:cNvSpPr/>
          <p:nvPr/>
        </p:nvSpPr>
        <p:spPr>
          <a:xfrm>
            <a:off x="1663940" y="2633133"/>
            <a:ext cx="509386" cy="1591733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6A0B6FC7-8E7A-480D-B19E-4F6C32667299}"/>
              </a:ext>
            </a:extLst>
          </p:cNvPr>
          <p:cNvSpPr/>
          <p:nvPr/>
        </p:nvSpPr>
        <p:spPr>
          <a:xfrm>
            <a:off x="2279127" y="2633133"/>
            <a:ext cx="509386" cy="1591733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979F2C4-F0E9-4CE2-AB63-16E69032B56B}"/>
              </a:ext>
            </a:extLst>
          </p:cNvPr>
          <p:cNvSpPr/>
          <p:nvPr/>
        </p:nvSpPr>
        <p:spPr>
          <a:xfrm>
            <a:off x="2894314" y="2633133"/>
            <a:ext cx="509386" cy="1591733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C869EBD3-1D48-4781-ADC1-2952536466F3}"/>
              </a:ext>
            </a:extLst>
          </p:cNvPr>
          <p:cNvSpPr/>
          <p:nvPr/>
        </p:nvSpPr>
        <p:spPr>
          <a:xfrm>
            <a:off x="3509501" y="2633133"/>
            <a:ext cx="509386" cy="1591733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E7D61820-CCC9-4887-94E0-DD69690DF05A}"/>
              </a:ext>
            </a:extLst>
          </p:cNvPr>
          <p:cNvSpPr/>
          <p:nvPr/>
        </p:nvSpPr>
        <p:spPr>
          <a:xfrm>
            <a:off x="4124688" y="2633133"/>
            <a:ext cx="509386" cy="1591733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7DA93E72-BAB4-46DD-AEFE-AEBDE5A4C86B}"/>
              </a:ext>
            </a:extLst>
          </p:cNvPr>
          <p:cNvSpPr/>
          <p:nvPr/>
        </p:nvSpPr>
        <p:spPr>
          <a:xfrm>
            <a:off x="4739875" y="2633133"/>
            <a:ext cx="509386" cy="1591733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9178A2A8-5D5E-46A3-A6B7-B431201C94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2579" y="2908046"/>
            <a:ext cx="4647924" cy="399833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956296A6-AE84-403A-AD97-DE168B744D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5431" y="2912017"/>
            <a:ext cx="4651651" cy="399932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33E2FA1-EAA6-465D-A0F3-69F9A5E4E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67" b="99405" l="2556" r="98444">
                        <a14:foregroundMark x1="17889" y1="9167" x2="21333" y2="8810"/>
                        <a14:foregroundMark x1="31556" y1="25119" x2="35000" y2="28929"/>
                        <a14:foregroundMark x1="43222" y1="23929" x2="49222" y2="27619"/>
                        <a14:foregroundMark x1="49222" y1="27619" x2="49889" y2="28690"/>
                        <a14:foregroundMark x1="30333" y1="27976" x2="33778" y2="31786"/>
                        <a14:foregroundMark x1="33889" y1="25833" x2="36000" y2="30119"/>
                        <a14:foregroundMark x1="43667" y1="22500" x2="47444" y2="25000"/>
                        <a14:foregroundMark x1="42444" y1="23452" x2="40333" y2="30595"/>
                        <a14:foregroundMark x1="40333" y1="30595" x2="44444" y2="30952"/>
                        <a14:foregroundMark x1="54667" y1="25595" x2="59222" y2="29167"/>
                        <a14:foregroundMark x1="69111" y1="7976" x2="70222" y2="8214"/>
                        <a14:foregroundMark x1="57667" y1="27500" x2="60222" y2="29048"/>
                        <a14:foregroundMark x1="20111" y1="7976" x2="20889" y2="7976"/>
                        <a14:foregroundMark x1="10556" y1="65238" x2="11111" y2="73810"/>
                        <a14:foregroundMark x1="5111" y1="83810" x2="2556" y2="86667"/>
                        <a14:foregroundMark x1="10444" y1="89881" x2="10111" y2="93333"/>
                        <a14:foregroundMark x1="25556" y1="93214" x2="31444" y2="96548"/>
                        <a14:foregroundMark x1="31444" y1="96548" x2="38000" y2="96905"/>
                        <a14:foregroundMark x1="38000" y1="96905" x2="38889" y2="96548"/>
                        <a14:foregroundMark x1="54333" y1="97262" x2="63000" y2="97976"/>
                        <a14:foregroundMark x1="28444" y1="99167" x2="35000" y2="99405"/>
                        <a14:foregroundMark x1="35000" y1="99405" x2="36667" y2="97619"/>
                        <a14:foregroundMark x1="70000" y1="7738" x2="70778" y2="7738"/>
                        <a14:foregroundMark x1="83333" y1="4881" x2="83111" y2="6071"/>
                        <a14:foregroundMark x1="91667" y1="1667" x2="90111" y2="7381"/>
                        <a14:foregroundMark x1="98444" y1="7976" x2="95333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096000" y="2883856"/>
            <a:ext cx="4284326" cy="3998334"/>
          </a:xfrm>
          <a:custGeom>
            <a:avLst/>
            <a:gdLst>
              <a:gd name="connsiteX0" fmla="*/ 0 w 4284326"/>
              <a:gd name="connsiteY0" fmla="*/ 0 h 3998334"/>
              <a:gd name="connsiteX1" fmla="*/ 4284326 w 4284326"/>
              <a:gd name="connsiteY1" fmla="*/ 0 h 3998334"/>
              <a:gd name="connsiteX2" fmla="*/ 4284326 w 4284326"/>
              <a:gd name="connsiteY2" fmla="*/ 3998334 h 3998334"/>
              <a:gd name="connsiteX3" fmla="*/ 1901909 w 4284326"/>
              <a:gd name="connsiteY3" fmla="*/ 3998334 h 3998334"/>
              <a:gd name="connsiteX4" fmla="*/ 1901909 w 4284326"/>
              <a:gd name="connsiteY4" fmla="*/ 3979800 h 3998334"/>
              <a:gd name="connsiteX5" fmla="*/ 606509 w 4284326"/>
              <a:gd name="connsiteY5" fmla="*/ 3979800 h 3998334"/>
              <a:gd name="connsiteX6" fmla="*/ 606509 w 4284326"/>
              <a:gd name="connsiteY6" fmla="*/ 3998334 h 3998334"/>
              <a:gd name="connsiteX7" fmla="*/ 0 w 4284326"/>
              <a:gd name="connsiteY7" fmla="*/ 3998334 h 399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84326" h="3998334">
                <a:moveTo>
                  <a:pt x="0" y="0"/>
                </a:moveTo>
                <a:lnTo>
                  <a:pt x="4284326" y="0"/>
                </a:lnTo>
                <a:lnTo>
                  <a:pt x="4284326" y="3998334"/>
                </a:lnTo>
                <a:lnTo>
                  <a:pt x="1901909" y="3998334"/>
                </a:lnTo>
                <a:lnTo>
                  <a:pt x="1901909" y="3979800"/>
                </a:lnTo>
                <a:lnTo>
                  <a:pt x="606509" y="3979800"/>
                </a:lnTo>
                <a:lnTo>
                  <a:pt x="606509" y="3998334"/>
                </a:lnTo>
                <a:lnTo>
                  <a:pt x="0" y="39983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92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j_3042758_5ead0a9f41cc2060aa8ea44200379979_16176424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rj_3042848_5ead0a9f41cc2060aa8ea44200379979_16176426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2501</TotalTime>
  <Words>539</Words>
  <Application>Microsoft Office PowerPoint</Application>
  <PresentationFormat>Произвольный</PresentationFormat>
  <Paragraphs>137</Paragraphs>
  <Slides>63</Slides>
  <Notes>41</Notes>
  <HiddenSlides>0</HiddenSlides>
  <MMClips>14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Тема Office</vt:lpstr>
      <vt:lpstr>Муниципальное дошкольное образовательное учреждение  «Детский сад № 201 Тракторозаводского района Волгограда»       ТЕМА: КОСМОС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Епикова</dc:creator>
  <cp:lastModifiedBy>Пользователь Windows</cp:lastModifiedBy>
  <cp:revision>181</cp:revision>
  <dcterms:created xsi:type="dcterms:W3CDTF">2021-03-28T17:04:19Z</dcterms:created>
  <dcterms:modified xsi:type="dcterms:W3CDTF">2026-06-11T07:45:07Z</dcterms:modified>
</cp:coreProperties>
</file>